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42" r:id="rId5"/>
    <p:sldId id="354" r:id="rId6"/>
    <p:sldId id="355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25" d="100"/>
          <a:sy n="125" d="100"/>
        </p:scale>
        <p:origin x="96" y="7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suke Ogawa (yuogawa)" userId="a6386360-ae10-472c-bd3d-9727e316af22" providerId="ADAL" clId="{6E3EA43A-5BA7-4E6E-9031-6E649562F619}"/>
    <pc:docChg chg="modSld">
      <pc:chgData name="Yusuke Ogawa (yuogawa)" userId="a6386360-ae10-472c-bd3d-9727e316af22" providerId="ADAL" clId="{6E3EA43A-5BA7-4E6E-9031-6E649562F619}" dt="2022-11-28T07:19:06.891" v="24" actId="20577"/>
      <pc:docMkLst>
        <pc:docMk/>
      </pc:docMkLst>
      <pc:sldChg chg="modSp mod">
        <pc:chgData name="Yusuke Ogawa (yuogawa)" userId="a6386360-ae10-472c-bd3d-9727e316af22" providerId="ADAL" clId="{6E3EA43A-5BA7-4E6E-9031-6E649562F619}" dt="2022-11-28T07:18:57.810" v="20" actId="20577"/>
        <pc:sldMkLst>
          <pc:docMk/>
          <pc:sldMk cId="2643666016" sldId="342"/>
        </pc:sldMkLst>
        <pc:spChg chg="mod">
          <ac:chgData name="Yusuke Ogawa (yuogawa)" userId="a6386360-ae10-472c-bd3d-9727e316af22" providerId="ADAL" clId="{6E3EA43A-5BA7-4E6E-9031-6E649562F619}" dt="2022-11-28T07:18:57.810" v="20" actId="20577"/>
          <ac:spMkLst>
            <pc:docMk/>
            <pc:sldMk cId="2643666016" sldId="342"/>
            <ac:spMk id="2" creationId="{00000000-0000-0000-0000-000000000000}"/>
          </ac:spMkLst>
        </pc:spChg>
      </pc:sldChg>
      <pc:sldChg chg="modSp mod">
        <pc:chgData name="Yusuke Ogawa (yuogawa)" userId="a6386360-ae10-472c-bd3d-9727e316af22" providerId="ADAL" clId="{6E3EA43A-5BA7-4E6E-9031-6E649562F619}" dt="2022-11-28T07:19:03.133" v="22" actId="20577"/>
        <pc:sldMkLst>
          <pc:docMk/>
          <pc:sldMk cId="1482652829" sldId="354"/>
        </pc:sldMkLst>
        <pc:spChg chg="mod">
          <ac:chgData name="Yusuke Ogawa (yuogawa)" userId="a6386360-ae10-472c-bd3d-9727e316af22" providerId="ADAL" clId="{6E3EA43A-5BA7-4E6E-9031-6E649562F619}" dt="2022-11-28T07:19:03.133" v="22" actId="20577"/>
          <ac:spMkLst>
            <pc:docMk/>
            <pc:sldMk cId="1482652829" sldId="354"/>
            <ac:spMk id="2" creationId="{00000000-0000-0000-0000-000000000000}"/>
          </ac:spMkLst>
        </pc:spChg>
      </pc:sldChg>
      <pc:sldChg chg="modSp mod">
        <pc:chgData name="Yusuke Ogawa (yuogawa)" userId="a6386360-ae10-472c-bd3d-9727e316af22" providerId="ADAL" clId="{6E3EA43A-5BA7-4E6E-9031-6E649562F619}" dt="2022-11-28T07:19:06.891" v="24" actId="20577"/>
        <pc:sldMkLst>
          <pc:docMk/>
          <pc:sldMk cId="516749335" sldId="355"/>
        </pc:sldMkLst>
        <pc:spChg chg="mod">
          <ac:chgData name="Yusuke Ogawa (yuogawa)" userId="a6386360-ae10-472c-bd3d-9727e316af22" providerId="ADAL" clId="{6E3EA43A-5BA7-4E6E-9031-6E649562F619}" dt="2022-11-28T07:19:06.891" v="24" actId="20577"/>
          <ac:spMkLst>
            <pc:docMk/>
            <pc:sldMk cId="516749335" sldId="355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C9ECD-AAF5-4EFE-ACC5-042A70E4B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50936-7518-42A2-8B9F-164EFAE02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84BAB-8258-4466-9C7B-E852261E3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6A1F3-B4D9-4472-9D39-C309FE4D0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B7EA2-9B98-43F5-9E1A-34BB59A8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5174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49CA6-ECD1-49CD-8D2A-F03B749AE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A9EF2C-14D7-475A-BA47-86926383B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3783A-00E6-454E-AF1D-D03914574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67682-7CD7-42C0-850B-81EF82ABE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04A82-462D-4675-8EAA-7683A08EE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31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0E034D-1806-492E-998B-33A75DD1C1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F19316-ECB6-474E-9892-E9C7E15996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774F5-8E7C-4CE7-9B07-5661456C2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B65DC-8686-40D1-85FC-56B232D9D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EBAD6-10B8-4715-BD8C-7D4D3B96A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098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158E9-4958-4041-8CEA-B78305788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29A13-9A9A-401B-BE15-8C5E417E7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424AF-5C05-4772-BB9B-76998D7F7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D9DB2-66A0-46BB-A750-385080A8C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8B13B-F2ED-49F1-AA3C-7A1BC163F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610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83DB-CE78-4BCB-ACDD-C9F6448EC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23B1A-1C54-4FEB-9799-30712EB4F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037B0-F895-4142-A546-A14BED750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07A64-8930-402D-8342-4CDC76CE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C24E7-AC51-4E24-BD60-1C99C39D7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8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69CD5-E420-4500-A945-31A90BF9C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79032-AA02-4BE3-A5AC-DB3BB1F094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650CC-C424-4352-AE10-33D70DF3E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310D1-D2F0-4EBD-8A1D-0DFBFAC56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B1CB93-54FC-48A1-806D-FD81562CE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C9327-9FA6-42F2-9694-FDDE0D7E6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13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401AF-3880-4B16-9D98-5DDA0823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5F9BC-4235-4179-ACF5-8CE8E4642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4225C2-2269-4DC1-BC71-BB7EEE527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BB62C7-2F48-4CCA-BF29-C48679A4B0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14486-FB97-440D-B144-F6B124B58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B7B65B-D370-48E0-B355-E29A0EC8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6C1E11-1BAE-442F-82B7-8990952D7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0229AB-3E54-46B8-89A4-1E2664FB3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624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BE9CF-8DCC-49A7-A920-CC22FE154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2339E4-70B0-4D7F-8293-7D15B60F7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C5E097-3FF7-44EA-A3E4-096D7D349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7955A2-1B13-4BDF-9368-B317A4F95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75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D2803A-9766-463A-B060-2B0830C87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F97DAF-F9BE-4F4A-8C60-66746DE7D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E670C4-2A02-42BB-98EB-0C7FBE36E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439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2CC8B-CA59-4934-815B-9B58B58B0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47200-21CE-4710-A591-2D5E94A11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536703-0921-47FB-8C23-67E367EB5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3FEB35-AA96-466B-9764-7BA6D860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23645-9CC2-4CB3-BF13-5047568B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A0A46-6B5A-495D-9AB3-34BE6FE4E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462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E09A8-2411-4471-8632-D49E985B1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8D60FF-CAB3-40F1-B497-941F647900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7A7FF6-40F4-48BC-AACA-898978302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05CE87-E29A-4D98-9533-1882F40AC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4C79DF-559F-4A37-91FD-34A70679D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5D8A47-92E0-4301-A50C-FF318C2D5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97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5371A2-29E1-4061-BEDB-98A92601D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E81C7-9D35-4CAF-BA1C-089272606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99721-CF12-47D9-9FAB-2B4850E410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B23FA-2A52-49E6-AE13-3CB979897540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3F221-EB87-4673-AC73-1DD2B4FA6F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3405D-3EAC-4785-830D-CCC4C21A8A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DB771-1D15-4AA7-A951-9BFB8817F3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61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201" y="84762"/>
            <a:ext cx="8229600" cy="61713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/>
              <a:t>Sample rough sketch-1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70929" y="5985235"/>
            <a:ext cx="914400" cy="274320"/>
          </a:xfrm>
          <a:prstGeom prst="roundRect">
            <a:avLst>
              <a:gd name="adj" fmla="val 100000"/>
            </a:avLst>
          </a:prstGeom>
          <a:solidFill>
            <a:srgbClr val="DCE6F2"/>
          </a:solidFill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lang="en-US" sz="1200" dirty="0"/>
              <a:t>WAN-1</a:t>
            </a:r>
            <a:endParaRPr sz="1200" dirty="0"/>
          </a:p>
        </p:txBody>
      </p:sp>
      <p:sp>
        <p:nvSpPr>
          <p:cNvPr id="22" name="Rounded Rectangle 13">
            <a:extLst>
              <a:ext uri="{FF2B5EF4-FFF2-40B4-BE49-F238E27FC236}">
                <a16:creationId xmlns:a16="http://schemas.microsoft.com/office/drawing/2014/main" id="{269FFBEB-AC8A-42AC-8253-14F47C2F21E2}"/>
              </a:ext>
            </a:extLst>
          </p:cNvPr>
          <p:cNvSpPr/>
          <p:nvPr/>
        </p:nvSpPr>
        <p:spPr>
          <a:xfrm>
            <a:off x="5417511" y="3478221"/>
            <a:ext cx="914400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Sever-</a:t>
            </a:r>
            <a:r>
              <a:rPr lang="en-US" sz="1200" dirty="0"/>
              <a:t>1</a:t>
            </a:r>
            <a:r>
              <a:rPr sz="1200" dirty="0"/>
              <a:t>3</a:t>
            </a:r>
          </a:p>
        </p:txBody>
      </p:sp>
      <p:sp>
        <p:nvSpPr>
          <p:cNvPr id="25" name="Rounded Rectangle 14">
            <a:extLst>
              <a:ext uri="{FF2B5EF4-FFF2-40B4-BE49-F238E27FC236}">
                <a16:creationId xmlns:a16="http://schemas.microsoft.com/office/drawing/2014/main" id="{014D5981-CB8F-489F-BA96-D39158FC5886}"/>
              </a:ext>
            </a:extLst>
          </p:cNvPr>
          <p:cNvSpPr/>
          <p:nvPr/>
        </p:nvSpPr>
        <p:spPr>
          <a:xfrm>
            <a:off x="7185329" y="3429000"/>
            <a:ext cx="914400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Sever-</a:t>
            </a:r>
            <a:r>
              <a:rPr lang="en-US" sz="1200" dirty="0"/>
              <a:t>1</a:t>
            </a:r>
            <a:r>
              <a:rPr sz="1200" dirty="0"/>
              <a:t>4</a:t>
            </a:r>
          </a:p>
        </p:txBody>
      </p:sp>
      <p:sp>
        <p:nvSpPr>
          <p:cNvPr id="33" name="Rounded Rectangle 15">
            <a:extLst>
              <a:ext uri="{FF2B5EF4-FFF2-40B4-BE49-F238E27FC236}">
                <a16:creationId xmlns:a16="http://schemas.microsoft.com/office/drawing/2014/main" id="{9328748E-2988-47A3-BA6D-105EF65A0B06}"/>
              </a:ext>
            </a:extLst>
          </p:cNvPr>
          <p:cNvSpPr/>
          <p:nvPr/>
        </p:nvSpPr>
        <p:spPr>
          <a:xfrm>
            <a:off x="6270929" y="4160717"/>
            <a:ext cx="914400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SW-</a:t>
            </a:r>
            <a:r>
              <a:rPr lang="en-US" sz="1200" dirty="0"/>
              <a:t>1</a:t>
            </a:r>
            <a:r>
              <a:rPr sz="1200" dirty="0"/>
              <a:t>B</a:t>
            </a:r>
          </a:p>
        </p:txBody>
      </p:sp>
      <p:sp>
        <p:nvSpPr>
          <p:cNvPr id="34" name="Rounded Rectangle 16">
            <a:extLst>
              <a:ext uri="{FF2B5EF4-FFF2-40B4-BE49-F238E27FC236}">
                <a16:creationId xmlns:a16="http://schemas.microsoft.com/office/drawing/2014/main" id="{49616B00-685E-4709-BF91-D88AB1317D83}"/>
              </a:ext>
            </a:extLst>
          </p:cNvPr>
          <p:cNvSpPr/>
          <p:nvPr/>
        </p:nvSpPr>
        <p:spPr>
          <a:xfrm>
            <a:off x="6459786" y="4846148"/>
            <a:ext cx="617996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WAN-</a:t>
            </a:r>
            <a:r>
              <a:rPr lang="en-US" sz="1200" dirty="0"/>
              <a:t>1</a:t>
            </a:r>
            <a:r>
              <a:rPr sz="1200" dirty="0"/>
              <a:t>R</a:t>
            </a:r>
          </a:p>
        </p:txBody>
      </p:sp>
      <p:sp>
        <p:nvSpPr>
          <p:cNvPr id="36" name="Rounded Rectangle 18">
            <a:extLst>
              <a:ext uri="{FF2B5EF4-FFF2-40B4-BE49-F238E27FC236}">
                <a16:creationId xmlns:a16="http://schemas.microsoft.com/office/drawing/2014/main" id="{37C21A26-9D23-4441-91B6-F7E078B18591}"/>
              </a:ext>
            </a:extLst>
          </p:cNvPr>
          <p:cNvSpPr/>
          <p:nvPr/>
        </p:nvSpPr>
        <p:spPr>
          <a:xfrm>
            <a:off x="6620582" y="2429857"/>
            <a:ext cx="457200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FW-</a:t>
            </a:r>
            <a:r>
              <a:rPr lang="en-US" sz="1200" dirty="0"/>
              <a:t>1</a:t>
            </a:r>
            <a:r>
              <a:rPr sz="1200" dirty="0"/>
              <a:t>2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391ACC9-051F-4088-BFF9-422B0D48AEAF}"/>
              </a:ext>
            </a:extLst>
          </p:cNvPr>
          <p:cNvCxnSpPr>
            <a:cxnSpLocks/>
            <a:stCxn id="34" idx="2"/>
            <a:endCxn id="7" idx="0"/>
          </p:cNvCxnSpPr>
          <p:nvPr/>
        </p:nvCxnSpPr>
        <p:spPr>
          <a:xfrm flipH="1">
            <a:off x="6728130" y="5120469"/>
            <a:ext cx="40655" cy="8647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612552-A4D8-40AB-AC15-1DC5FA5C61D3}"/>
              </a:ext>
            </a:extLst>
          </p:cNvPr>
          <p:cNvCxnSpPr>
            <a:cxnSpLocks/>
            <a:stCxn id="22" idx="0"/>
            <a:endCxn id="36" idx="2"/>
          </p:cNvCxnSpPr>
          <p:nvPr/>
        </p:nvCxnSpPr>
        <p:spPr>
          <a:xfrm flipV="1">
            <a:off x="5874712" y="2704177"/>
            <a:ext cx="974471" cy="7740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31FF5A2-9812-44C6-9C13-4E9C4CDA3B85}"/>
              </a:ext>
            </a:extLst>
          </p:cNvPr>
          <p:cNvCxnSpPr>
            <a:cxnSpLocks/>
            <a:stCxn id="25" idx="0"/>
            <a:endCxn id="36" idx="2"/>
          </p:cNvCxnSpPr>
          <p:nvPr/>
        </p:nvCxnSpPr>
        <p:spPr>
          <a:xfrm flipH="1" flipV="1">
            <a:off x="6849183" y="2704178"/>
            <a:ext cx="793347" cy="7248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3D3201D-0999-4AFE-B65E-5259E3D1688F}"/>
              </a:ext>
            </a:extLst>
          </p:cNvPr>
          <p:cNvCxnSpPr>
            <a:cxnSpLocks/>
          </p:cNvCxnSpPr>
          <p:nvPr/>
        </p:nvCxnSpPr>
        <p:spPr>
          <a:xfrm>
            <a:off x="5813729" y="3759277"/>
            <a:ext cx="853418" cy="408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EB94D96-B89C-4DE2-9543-55222CFA6281}"/>
              </a:ext>
            </a:extLst>
          </p:cNvPr>
          <p:cNvCxnSpPr>
            <a:cxnSpLocks/>
            <a:stCxn id="33" idx="2"/>
            <a:endCxn id="34" idx="0"/>
          </p:cNvCxnSpPr>
          <p:nvPr/>
        </p:nvCxnSpPr>
        <p:spPr>
          <a:xfrm>
            <a:off x="6728130" y="4435038"/>
            <a:ext cx="40655" cy="4111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2EA63AB-221A-40CC-9DA7-32EBE8A0580A}"/>
              </a:ext>
            </a:extLst>
          </p:cNvPr>
          <p:cNvCxnSpPr>
            <a:cxnSpLocks/>
            <a:endCxn id="36" idx="1"/>
          </p:cNvCxnSpPr>
          <p:nvPr/>
        </p:nvCxnSpPr>
        <p:spPr>
          <a:xfrm flipV="1">
            <a:off x="5588276" y="2567017"/>
            <a:ext cx="1032307" cy="999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1B6A3591-90A5-44D5-AA83-7AA5F068A093}"/>
              </a:ext>
            </a:extLst>
          </p:cNvPr>
          <p:cNvSpPr/>
          <p:nvPr/>
        </p:nvSpPr>
        <p:spPr>
          <a:xfrm>
            <a:off x="4487132" y="2245061"/>
            <a:ext cx="5086350" cy="3209569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dirty="0"/>
              <a:t>DC-TOP1</a:t>
            </a:r>
            <a:endParaRPr lang="ja-JP" altLang="en-US" dirty="0"/>
          </a:p>
        </p:txBody>
      </p:sp>
      <p:sp>
        <p:nvSpPr>
          <p:cNvPr id="32" name="Rounded Rectangle 6">
            <a:extLst>
              <a:ext uri="{FF2B5EF4-FFF2-40B4-BE49-F238E27FC236}">
                <a16:creationId xmlns:a16="http://schemas.microsoft.com/office/drawing/2014/main" id="{4E6385E3-4274-40BA-99A4-6E4ACF310C31}"/>
              </a:ext>
            </a:extLst>
          </p:cNvPr>
          <p:cNvSpPr/>
          <p:nvPr/>
        </p:nvSpPr>
        <p:spPr>
          <a:xfrm>
            <a:off x="9753600" y="3873176"/>
            <a:ext cx="914400" cy="274320"/>
          </a:xfrm>
          <a:prstGeom prst="roundRect">
            <a:avLst>
              <a:gd name="adj" fmla="val 100000"/>
            </a:avLst>
          </a:prstGeom>
          <a:solidFill>
            <a:srgbClr val="DCE6F2"/>
          </a:solidFill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lang="en-US" sz="1200" dirty="0"/>
              <a:t>WAN-Dum3</a:t>
            </a:r>
            <a:endParaRPr sz="12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D0EDCDA-BBC2-49DD-8AFF-253BC930895D}"/>
              </a:ext>
            </a:extLst>
          </p:cNvPr>
          <p:cNvCxnSpPr>
            <a:cxnSpLocks/>
            <a:stCxn id="25" idx="3"/>
          </p:cNvCxnSpPr>
          <p:nvPr/>
        </p:nvCxnSpPr>
        <p:spPr>
          <a:xfrm>
            <a:off x="8099729" y="3566160"/>
            <a:ext cx="1801022" cy="444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5D0F52A-C363-2DC6-D50C-5569600465CA}"/>
              </a:ext>
            </a:extLst>
          </p:cNvPr>
          <p:cNvCxnSpPr>
            <a:cxnSpLocks/>
          </p:cNvCxnSpPr>
          <p:nvPr/>
        </p:nvCxnSpPr>
        <p:spPr>
          <a:xfrm>
            <a:off x="6240438" y="3635419"/>
            <a:ext cx="903781" cy="244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4C13DF8-E59A-5DD2-9C9F-9FD0AB28D854}"/>
              </a:ext>
            </a:extLst>
          </p:cNvPr>
          <p:cNvCxnSpPr>
            <a:cxnSpLocks/>
          </p:cNvCxnSpPr>
          <p:nvPr/>
        </p:nvCxnSpPr>
        <p:spPr>
          <a:xfrm>
            <a:off x="6312038" y="3593374"/>
            <a:ext cx="903781" cy="244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8962039-EA8A-1A10-E58C-C9684338D4C6}"/>
              </a:ext>
            </a:extLst>
          </p:cNvPr>
          <p:cNvCxnSpPr>
            <a:cxnSpLocks/>
          </p:cNvCxnSpPr>
          <p:nvPr/>
        </p:nvCxnSpPr>
        <p:spPr>
          <a:xfrm flipH="1" flipV="1">
            <a:off x="6768912" y="2746182"/>
            <a:ext cx="793347" cy="7248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9AF320-EC25-ADC7-D64E-BBCC0727DD72}"/>
              </a:ext>
            </a:extLst>
          </p:cNvPr>
          <p:cNvCxnSpPr>
            <a:cxnSpLocks/>
          </p:cNvCxnSpPr>
          <p:nvPr/>
        </p:nvCxnSpPr>
        <p:spPr>
          <a:xfrm>
            <a:off x="8082504" y="3608903"/>
            <a:ext cx="1801022" cy="444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61F7AF8-AA00-CAFB-073D-6653BDD1190C}"/>
              </a:ext>
            </a:extLst>
          </p:cNvPr>
          <p:cNvCxnSpPr>
            <a:cxnSpLocks/>
          </p:cNvCxnSpPr>
          <p:nvPr/>
        </p:nvCxnSpPr>
        <p:spPr>
          <a:xfrm flipH="1">
            <a:off x="6879344" y="3672643"/>
            <a:ext cx="914400" cy="4573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D38417A-F797-D024-5605-D4FE3E6E8166}"/>
              </a:ext>
            </a:extLst>
          </p:cNvPr>
          <p:cNvCxnSpPr>
            <a:cxnSpLocks/>
          </p:cNvCxnSpPr>
          <p:nvPr/>
        </p:nvCxnSpPr>
        <p:spPr>
          <a:xfrm flipH="1">
            <a:off x="6865255" y="3704246"/>
            <a:ext cx="914400" cy="4573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666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201" y="84762"/>
            <a:ext cx="8229600" cy="61713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/>
              <a:t>Sample rough sketch-2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70929" y="5985235"/>
            <a:ext cx="914400" cy="274320"/>
          </a:xfrm>
          <a:prstGeom prst="roundRect">
            <a:avLst>
              <a:gd name="adj" fmla="val 100000"/>
            </a:avLst>
          </a:prstGeom>
          <a:solidFill>
            <a:srgbClr val="DCE6F2"/>
          </a:solidFill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lang="en-US" sz="1200" dirty="0"/>
              <a:t>WAN-1</a:t>
            </a:r>
            <a:endParaRPr sz="1200" dirty="0"/>
          </a:p>
        </p:txBody>
      </p:sp>
      <p:sp>
        <p:nvSpPr>
          <p:cNvPr id="22" name="Rounded Rectangle 13">
            <a:extLst>
              <a:ext uri="{FF2B5EF4-FFF2-40B4-BE49-F238E27FC236}">
                <a16:creationId xmlns:a16="http://schemas.microsoft.com/office/drawing/2014/main" id="{269FFBEB-AC8A-42AC-8253-14F47C2F21E2}"/>
              </a:ext>
            </a:extLst>
          </p:cNvPr>
          <p:cNvSpPr/>
          <p:nvPr/>
        </p:nvSpPr>
        <p:spPr>
          <a:xfrm>
            <a:off x="5417511" y="3478221"/>
            <a:ext cx="914400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Sever-</a:t>
            </a:r>
            <a:r>
              <a:rPr lang="en-US" sz="1200" dirty="0"/>
              <a:t>1</a:t>
            </a:r>
            <a:r>
              <a:rPr sz="1200" dirty="0"/>
              <a:t>3</a:t>
            </a:r>
          </a:p>
        </p:txBody>
      </p:sp>
      <p:sp>
        <p:nvSpPr>
          <p:cNvPr id="25" name="Rounded Rectangle 14">
            <a:extLst>
              <a:ext uri="{FF2B5EF4-FFF2-40B4-BE49-F238E27FC236}">
                <a16:creationId xmlns:a16="http://schemas.microsoft.com/office/drawing/2014/main" id="{014D5981-CB8F-489F-BA96-D39158FC5886}"/>
              </a:ext>
            </a:extLst>
          </p:cNvPr>
          <p:cNvSpPr/>
          <p:nvPr/>
        </p:nvSpPr>
        <p:spPr>
          <a:xfrm>
            <a:off x="7185329" y="3429000"/>
            <a:ext cx="914400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Sever-</a:t>
            </a:r>
            <a:r>
              <a:rPr lang="en-US" sz="1200" dirty="0"/>
              <a:t>1</a:t>
            </a:r>
            <a:r>
              <a:rPr sz="1200" dirty="0"/>
              <a:t>4</a:t>
            </a:r>
          </a:p>
        </p:txBody>
      </p:sp>
      <p:sp>
        <p:nvSpPr>
          <p:cNvPr id="33" name="Rounded Rectangle 15">
            <a:extLst>
              <a:ext uri="{FF2B5EF4-FFF2-40B4-BE49-F238E27FC236}">
                <a16:creationId xmlns:a16="http://schemas.microsoft.com/office/drawing/2014/main" id="{9328748E-2988-47A3-BA6D-105EF65A0B06}"/>
              </a:ext>
            </a:extLst>
          </p:cNvPr>
          <p:cNvSpPr/>
          <p:nvPr/>
        </p:nvSpPr>
        <p:spPr>
          <a:xfrm>
            <a:off x="6270929" y="4160717"/>
            <a:ext cx="914400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SW-</a:t>
            </a:r>
            <a:r>
              <a:rPr lang="en-US" sz="1200" dirty="0"/>
              <a:t>1</a:t>
            </a:r>
            <a:r>
              <a:rPr sz="1200" dirty="0"/>
              <a:t>B</a:t>
            </a:r>
          </a:p>
        </p:txBody>
      </p:sp>
      <p:sp>
        <p:nvSpPr>
          <p:cNvPr id="36" name="Rounded Rectangle 18">
            <a:extLst>
              <a:ext uri="{FF2B5EF4-FFF2-40B4-BE49-F238E27FC236}">
                <a16:creationId xmlns:a16="http://schemas.microsoft.com/office/drawing/2014/main" id="{37C21A26-9D23-4441-91B6-F7E078B18591}"/>
              </a:ext>
            </a:extLst>
          </p:cNvPr>
          <p:cNvSpPr/>
          <p:nvPr/>
        </p:nvSpPr>
        <p:spPr>
          <a:xfrm>
            <a:off x="6620582" y="2429857"/>
            <a:ext cx="457200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FW-</a:t>
            </a:r>
            <a:r>
              <a:rPr lang="en-US" sz="1200" dirty="0"/>
              <a:t>1</a:t>
            </a:r>
            <a:r>
              <a:rPr sz="1200" dirty="0"/>
              <a:t>2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391ACC9-051F-4088-BFF9-422B0D48AEAF}"/>
              </a:ext>
            </a:extLst>
          </p:cNvPr>
          <p:cNvCxnSpPr>
            <a:cxnSpLocks/>
            <a:stCxn id="33" idx="2"/>
          </p:cNvCxnSpPr>
          <p:nvPr/>
        </p:nvCxnSpPr>
        <p:spPr>
          <a:xfrm>
            <a:off x="6728129" y="4435037"/>
            <a:ext cx="0" cy="15501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612552-A4D8-40AB-AC15-1DC5FA5C61D3}"/>
              </a:ext>
            </a:extLst>
          </p:cNvPr>
          <p:cNvCxnSpPr>
            <a:cxnSpLocks/>
            <a:stCxn id="22" idx="0"/>
            <a:endCxn id="36" idx="2"/>
          </p:cNvCxnSpPr>
          <p:nvPr/>
        </p:nvCxnSpPr>
        <p:spPr>
          <a:xfrm flipV="1">
            <a:off x="5874712" y="2704177"/>
            <a:ext cx="974471" cy="7740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31FF5A2-9812-44C6-9C13-4E9C4CDA3B85}"/>
              </a:ext>
            </a:extLst>
          </p:cNvPr>
          <p:cNvCxnSpPr>
            <a:cxnSpLocks/>
            <a:stCxn id="25" idx="0"/>
            <a:endCxn id="36" idx="2"/>
          </p:cNvCxnSpPr>
          <p:nvPr/>
        </p:nvCxnSpPr>
        <p:spPr>
          <a:xfrm flipH="1" flipV="1">
            <a:off x="6849183" y="2704178"/>
            <a:ext cx="793347" cy="7248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3D3201D-0999-4AFE-B65E-5259E3D1688F}"/>
              </a:ext>
            </a:extLst>
          </p:cNvPr>
          <p:cNvCxnSpPr>
            <a:cxnSpLocks/>
            <a:stCxn id="22" idx="2"/>
            <a:endCxn id="33" idx="0"/>
          </p:cNvCxnSpPr>
          <p:nvPr/>
        </p:nvCxnSpPr>
        <p:spPr>
          <a:xfrm>
            <a:off x="5874711" y="3752541"/>
            <a:ext cx="853418" cy="408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6BD92D5-ED73-41C8-B7BC-8836EE0CA34D}"/>
              </a:ext>
            </a:extLst>
          </p:cNvPr>
          <p:cNvCxnSpPr>
            <a:cxnSpLocks/>
            <a:stCxn id="25" idx="2"/>
            <a:endCxn id="33" idx="0"/>
          </p:cNvCxnSpPr>
          <p:nvPr/>
        </p:nvCxnSpPr>
        <p:spPr>
          <a:xfrm flipH="1">
            <a:off x="6728129" y="3703321"/>
            <a:ext cx="914400" cy="4573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FEA6B24-2997-49A7-9648-D6C3D06ADBE4}"/>
              </a:ext>
            </a:extLst>
          </p:cNvPr>
          <p:cNvCxnSpPr>
            <a:cxnSpLocks/>
          </p:cNvCxnSpPr>
          <p:nvPr/>
        </p:nvCxnSpPr>
        <p:spPr>
          <a:xfrm flipH="1" flipV="1">
            <a:off x="7030308" y="2616086"/>
            <a:ext cx="898659" cy="8603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2EA63AB-221A-40CC-9DA7-32EBE8A0580A}"/>
              </a:ext>
            </a:extLst>
          </p:cNvPr>
          <p:cNvCxnSpPr>
            <a:cxnSpLocks/>
            <a:endCxn id="36" idx="1"/>
          </p:cNvCxnSpPr>
          <p:nvPr/>
        </p:nvCxnSpPr>
        <p:spPr>
          <a:xfrm flipV="1">
            <a:off x="5588276" y="2567017"/>
            <a:ext cx="1032307" cy="999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1B6A3591-90A5-44D5-AA83-7AA5F068A093}"/>
              </a:ext>
            </a:extLst>
          </p:cNvPr>
          <p:cNvSpPr/>
          <p:nvPr/>
        </p:nvSpPr>
        <p:spPr>
          <a:xfrm>
            <a:off x="4487132" y="2245061"/>
            <a:ext cx="5086350" cy="3209569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dirty="0"/>
              <a:t>DC-TOP2</a:t>
            </a:r>
            <a:endParaRPr lang="ja-JP" altLang="en-US" dirty="0"/>
          </a:p>
        </p:txBody>
      </p:sp>
      <p:sp>
        <p:nvSpPr>
          <p:cNvPr id="39" name="Rounded Rectangle 6">
            <a:extLst>
              <a:ext uri="{FF2B5EF4-FFF2-40B4-BE49-F238E27FC236}">
                <a16:creationId xmlns:a16="http://schemas.microsoft.com/office/drawing/2014/main" id="{D9C4FBC6-569C-9695-DAC9-4BAB7EE74CD3}"/>
              </a:ext>
            </a:extLst>
          </p:cNvPr>
          <p:cNvSpPr/>
          <p:nvPr/>
        </p:nvSpPr>
        <p:spPr>
          <a:xfrm>
            <a:off x="2866367" y="3339318"/>
            <a:ext cx="914400" cy="274320"/>
          </a:xfrm>
          <a:prstGeom prst="roundRect">
            <a:avLst>
              <a:gd name="adj" fmla="val 100000"/>
            </a:avLst>
          </a:prstGeom>
          <a:solidFill>
            <a:srgbClr val="DCE6F2"/>
          </a:solidFill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lang="en-US" sz="1200" dirty="0"/>
              <a:t>WAN-Dum3</a:t>
            </a:r>
            <a:endParaRPr sz="12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0FCB916-F4CA-C040-2B18-77BD24992F7D}"/>
              </a:ext>
            </a:extLst>
          </p:cNvPr>
          <p:cNvCxnSpPr>
            <a:cxnSpLocks/>
            <a:stCxn id="39" idx="3"/>
            <a:endCxn id="22" idx="1"/>
          </p:cNvCxnSpPr>
          <p:nvPr/>
        </p:nvCxnSpPr>
        <p:spPr>
          <a:xfrm>
            <a:off x="3780767" y="3476478"/>
            <a:ext cx="1636744" cy="1389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B4FE068-487F-7673-EAD7-80A47C8B5A5E}"/>
              </a:ext>
            </a:extLst>
          </p:cNvPr>
          <p:cNvCxnSpPr>
            <a:cxnSpLocks/>
          </p:cNvCxnSpPr>
          <p:nvPr/>
        </p:nvCxnSpPr>
        <p:spPr>
          <a:xfrm>
            <a:off x="6281548" y="3541701"/>
            <a:ext cx="903781" cy="244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77BD00-B617-DACF-27AC-1FF2D48255B3}"/>
              </a:ext>
            </a:extLst>
          </p:cNvPr>
          <p:cNvCxnSpPr>
            <a:cxnSpLocks/>
          </p:cNvCxnSpPr>
          <p:nvPr/>
        </p:nvCxnSpPr>
        <p:spPr>
          <a:xfrm>
            <a:off x="6240438" y="3635419"/>
            <a:ext cx="903781" cy="244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11C02A6-5556-1AD9-AEDE-3078774CABCD}"/>
              </a:ext>
            </a:extLst>
          </p:cNvPr>
          <p:cNvCxnSpPr>
            <a:cxnSpLocks/>
          </p:cNvCxnSpPr>
          <p:nvPr/>
        </p:nvCxnSpPr>
        <p:spPr>
          <a:xfrm>
            <a:off x="6301484" y="3488464"/>
            <a:ext cx="903781" cy="244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BCD2BC4-A94F-9FD0-FB1D-C44691F56D87}"/>
              </a:ext>
            </a:extLst>
          </p:cNvPr>
          <p:cNvCxnSpPr>
            <a:cxnSpLocks/>
          </p:cNvCxnSpPr>
          <p:nvPr/>
        </p:nvCxnSpPr>
        <p:spPr>
          <a:xfrm>
            <a:off x="6260374" y="3582182"/>
            <a:ext cx="903781" cy="244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652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201" y="84762"/>
            <a:ext cx="8229600" cy="61713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/>
              <a:t>Sample rough sketch-3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70929" y="5985235"/>
            <a:ext cx="914400" cy="274320"/>
          </a:xfrm>
          <a:prstGeom prst="roundRect">
            <a:avLst>
              <a:gd name="adj" fmla="val 100000"/>
            </a:avLst>
          </a:prstGeom>
          <a:solidFill>
            <a:srgbClr val="DCE6F2"/>
          </a:solidFill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lang="en-US" sz="1200" dirty="0"/>
              <a:t>WAN-1</a:t>
            </a:r>
            <a:endParaRPr sz="1200" dirty="0"/>
          </a:p>
        </p:txBody>
      </p:sp>
      <p:sp>
        <p:nvSpPr>
          <p:cNvPr id="22" name="Rounded Rectangle 13">
            <a:extLst>
              <a:ext uri="{FF2B5EF4-FFF2-40B4-BE49-F238E27FC236}">
                <a16:creationId xmlns:a16="http://schemas.microsoft.com/office/drawing/2014/main" id="{269FFBEB-AC8A-42AC-8253-14F47C2F21E2}"/>
              </a:ext>
            </a:extLst>
          </p:cNvPr>
          <p:cNvSpPr/>
          <p:nvPr/>
        </p:nvSpPr>
        <p:spPr>
          <a:xfrm>
            <a:off x="5417511" y="3478221"/>
            <a:ext cx="914400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Sever-</a:t>
            </a:r>
            <a:r>
              <a:rPr lang="en-US" sz="1200" dirty="0"/>
              <a:t>1</a:t>
            </a:r>
            <a:r>
              <a:rPr sz="1200" dirty="0"/>
              <a:t>3</a:t>
            </a:r>
          </a:p>
        </p:txBody>
      </p:sp>
      <p:sp>
        <p:nvSpPr>
          <p:cNvPr id="25" name="Rounded Rectangle 14">
            <a:extLst>
              <a:ext uri="{FF2B5EF4-FFF2-40B4-BE49-F238E27FC236}">
                <a16:creationId xmlns:a16="http://schemas.microsoft.com/office/drawing/2014/main" id="{014D5981-CB8F-489F-BA96-D39158FC5886}"/>
              </a:ext>
            </a:extLst>
          </p:cNvPr>
          <p:cNvSpPr/>
          <p:nvPr/>
        </p:nvSpPr>
        <p:spPr>
          <a:xfrm>
            <a:off x="7185329" y="3429000"/>
            <a:ext cx="914400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Sever-</a:t>
            </a:r>
            <a:r>
              <a:rPr lang="en-US" sz="1200" dirty="0"/>
              <a:t>1</a:t>
            </a:r>
            <a:r>
              <a:rPr sz="1200" dirty="0"/>
              <a:t>4</a:t>
            </a:r>
          </a:p>
        </p:txBody>
      </p:sp>
      <p:sp>
        <p:nvSpPr>
          <p:cNvPr id="34" name="Rounded Rectangle 16">
            <a:extLst>
              <a:ext uri="{FF2B5EF4-FFF2-40B4-BE49-F238E27FC236}">
                <a16:creationId xmlns:a16="http://schemas.microsoft.com/office/drawing/2014/main" id="{49616B00-685E-4709-BF91-D88AB1317D83}"/>
              </a:ext>
            </a:extLst>
          </p:cNvPr>
          <p:cNvSpPr/>
          <p:nvPr/>
        </p:nvSpPr>
        <p:spPr>
          <a:xfrm>
            <a:off x="6459786" y="4846148"/>
            <a:ext cx="617996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WAN-</a:t>
            </a:r>
            <a:r>
              <a:rPr lang="en-US" sz="1200" dirty="0"/>
              <a:t>1</a:t>
            </a:r>
            <a:r>
              <a:rPr sz="1200" dirty="0"/>
              <a:t>R</a:t>
            </a:r>
          </a:p>
        </p:txBody>
      </p:sp>
      <p:sp>
        <p:nvSpPr>
          <p:cNvPr id="36" name="Rounded Rectangle 18">
            <a:extLst>
              <a:ext uri="{FF2B5EF4-FFF2-40B4-BE49-F238E27FC236}">
                <a16:creationId xmlns:a16="http://schemas.microsoft.com/office/drawing/2014/main" id="{37C21A26-9D23-4441-91B6-F7E078B18591}"/>
              </a:ext>
            </a:extLst>
          </p:cNvPr>
          <p:cNvSpPr/>
          <p:nvPr/>
        </p:nvSpPr>
        <p:spPr>
          <a:xfrm>
            <a:off x="6620582" y="2429857"/>
            <a:ext cx="457200" cy="274320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sz="1200" dirty="0"/>
              <a:t>FW-</a:t>
            </a:r>
            <a:r>
              <a:rPr lang="en-US" sz="1200" dirty="0"/>
              <a:t>1</a:t>
            </a:r>
            <a:r>
              <a:rPr sz="1200" dirty="0"/>
              <a:t>2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391ACC9-051F-4088-BFF9-422B0D48AEAF}"/>
              </a:ext>
            </a:extLst>
          </p:cNvPr>
          <p:cNvCxnSpPr>
            <a:cxnSpLocks/>
            <a:stCxn id="34" idx="2"/>
            <a:endCxn id="7" idx="0"/>
          </p:cNvCxnSpPr>
          <p:nvPr/>
        </p:nvCxnSpPr>
        <p:spPr>
          <a:xfrm flipH="1">
            <a:off x="6728130" y="5120469"/>
            <a:ext cx="40655" cy="8647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612552-A4D8-40AB-AC15-1DC5FA5C61D3}"/>
              </a:ext>
            </a:extLst>
          </p:cNvPr>
          <p:cNvCxnSpPr>
            <a:cxnSpLocks/>
            <a:stCxn id="22" idx="0"/>
            <a:endCxn id="36" idx="2"/>
          </p:cNvCxnSpPr>
          <p:nvPr/>
        </p:nvCxnSpPr>
        <p:spPr>
          <a:xfrm flipV="1">
            <a:off x="5874712" y="2704177"/>
            <a:ext cx="974471" cy="7740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31FF5A2-9812-44C6-9C13-4E9C4CDA3B85}"/>
              </a:ext>
            </a:extLst>
          </p:cNvPr>
          <p:cNvCxnSpPr>
            <a:cxnSpLocks/>
            <a:stCxn id="25" idx="0"/>
            <a:endCxn id="36" idx="2"/>
          </p:cNvCxnSpPr>
          <p:nvPr/>
        </p:nvCxnSpPr>
        <p:spPr>
          <a:xfrm flipH="1" flipV="1">
            <a:off x="6849183" y="2704178"/>
            <a:ext cx="793347" cy="7248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3D3201D-0999-4AFE-B65E-5259E3D1688F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5874711" y="3752541"/>
            <a:ext cx="745871" cy="10936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6BD92D5-ED73-41C8-B7BC-8836EE0CA34D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6849183" y="3703320"/>
            <a:ext cx="793346" cy="12456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FEA6B24-2997-49A7-9648-D6C3D06ADBE4}"/>
              </a:ext>
            </a:extLst>
          </p:cNvPr>
          <p:cNvCxnSpPr>
            <a:cxnSpLocks/>
          </p:cNvCxnSpPr>
          <p:nvPr/>
        </p:nvCxnSpPr>
        <p:spPr>
          <a:xfrm flipH="1" flipV="1">
            <a:off x="7030308" y="2616086"/>
            <a:ext cx="898659" cy="8603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2EA63AB-221A-40CC-9DA7-32EBE8A0580A}"/>
              </a:ext>
            </a:extLst>
          </p:cNvPr>
          <p:cNvCxnSpPr>
            <a:cxnSpLocks/>
            <a:endCxn id="36" idx="1"/>
          </p:cNvCxnSpPr>
          <p:nvPr/>
        </p:nvCxnSpPr>
        <p:spPr>
          <a:xfrm flipV="1">
            <a:off x="5588276" y="2567017"/>
            <a:ext cx="1032307" cy="999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1B6A3591-90A5-44D5-AA83-7AA5F068A093}"/>
              </a:ext>
            </a:extLst>
          </p:cNvPr>
          <p:cNvSpPr/>
          <p:nvPr/>
        </p:nvSpPr>
        <p:spPr>
          <a:xfrm>
            <a:off x="4487132" y="2245061"/>
            <a:ext cx="5086350" cy="3209569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dirty="0"/>
              <a:t>DC-TOP3</a:t>
            </a:r>
            <a:endParaRPr lang="ja-JP" altLang="en-US" dirty="0"/>
          </a:p>
        </p:txBody>
      </p:sp>
      <p:sp>
        <p:nvSpPr>
          <p:cNvPr id="16" name="Rounded Rectangle 6">
            <a:extLst>
              <a:ext uri="{FF2B5EF4-FFF2-40B4-BE49-F238E27FC236}">
                <a16:creationId xmlns:a16="http://schemas.microsoft.com/office/drawing/2014/main" id="{5061B9F5-CB1F-2840-1115-E0E29989D016}"/>
              </a:ext>
            </a:extLst>
          </p:cNvPr>
          <p:cNvSpPr/>
          <p:nvPr/>
        </p:nvSpPr>
        <p:spPr>
          <a:xfrm>
            <a:off x="7940201" y="1538957"/>
            <a:ext cx="914400" cy="274320"/>
          </a:xfrm>
          <a:prstGeom prst="roundRect">
            <a:avLst>
              <a:gd name="adj" fmla="val 100000"/>
            </a:avLst>
          </a:prstGeom>
          <a:solidFill>
            <a:srgbClr val="DCE6F2"/>
          </a:solidFill>
          <a:ln w="127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>
                <a:solidFill>
                  <a:srgbClr val="000000"/>
                </a:solidFill>
                <a:latin typeface="Calibri"/>
              </a:defRPr>
            </a:pPr>
            <a:r>
              <a:rPr lang="en-US" altLang="ja-JP" sz="1200" dirty="0"/>
              <a:t>NAGAINAMAE-TEST-WAN-fix001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3CD17BA-8E2A-9BFF-7F92-47023C1C0473}"/>
              </a:ext>
            </a:extLst>
          </p:cNvPr>
          <p:cNvCxnSpPr>
            <a:cxnSpLocks/>
          </p:cNvCxnSpPr>
          <p:nvPr/>
        </p:nvCxnSpPr>
        <p:spPr>
          <a:xfrm flipH="1">
            <a:off x="6955605" y="1813278"/>
            <a:ext cx="1205365" cy="6734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749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18394FA1529A4E8ABFC3AD63F273E6" ma:contentTypeVersion="6" ma:contentTypeDescription="Create a new document." ma:contentTypeScope="" ma:versionID="267e51ae6d2657f4037a87d4068b75bb">
  <xsd:schema xmlns:xsd="http://www.w3.org/2001/XMLSchema" xmlns:xs="http://www.w3.org/2001/XMLSchema" xmlns:p="http://schemas.microsoft.com/office/2006/metadata/properties" xmlns:ns2="df9dcaf4-5874-459b-89bb-f7c842f33fbe" xmlns:ns3="743bda4c-9105-4c86-97f0-f5569942b552" targetNamespace="http://schemas.microsoft.com/office/2006/metadata/properties" ma:root="true" ma:fieldsID="9bd81813895cfa6d31b7687b43f5b5aa" ns2:_="" ns3:_="">
    <xsd:import namespace="df9dcaf4-5874-459b-89bb-f7c842f33fbe"/>
    <xsd:import namespace="743bda4c-9105-4c86-97f0-f5569942b5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9dcaf4-5874-459b-89bb-f7c842f33f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3bda4c-9105-4c86-97f0-f5569942b55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8E6512D-0BE2-4736-A0B7-865193E134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9dcaf4-5874-459b-89bb-f7c842f33fbe"/>
    <ds:schemaRef ds:uri="743bda4c-9105-4c86-97f0-f5569942b5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E558B7-C5BF-4EA7-8641-1921031CAF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92F280-13F7-4674-9734-3090E54627E9}">
  <ds:schemaRefs>
    <ds:schemaRef ds:uri="http://www.w3.org/XML/1998/namespace"/>
    <ds:schemaRef ds:uri="http://purl.org/dc/dcmitype/"/>
    <ds:schemaRef ds:uri="743bda4c-9105-4c86-97f0-f5569942b552"/>
    <ds:schemaRef ds:uri="http://purl.org/dc/terms/"/>
    <ds:schemaRef ds:uri="http://schemas.openxmlformats.org/package/2006/metadata/core-properties"/>
    <ds:schemaRef ds:uri="http://purl.org/dc/elements/1.1/"/>
    <ds:schemaRef ds:uri="df9dcaf4-5874-459b-89bb-f7c842f33fb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57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Theme</vt:lpstr>
      <vt:lpstr>Sample rough sketch-1</vt:lpstr>
      <vt:lpstr>Sample rough sketch-2</vt:lpstr>
      <vt:lpstr>Sample rough sketch-3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CISCO</dc:creator>
  <cp:lastModifiedBy>Yusuke Ogawa (yuogawa)</cp:lastModifiedBy>
  <cp:revision>96</cp:revision>
  <dcterms:created xsi:type="dcterms:W3CDTF">2021-08-12T08:07:19Z</dcterms:created>
  <dcterms:modified xsi:type="dcterms:W3CDTF">2025-02-05T07:35:58Z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0x0101006618394FA1529A4E8ABFC3AD63F273E6</vt:lpwstr>
  </property>
</Properties>
</file>