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16098-B6CD-40EE-9EE0-508AE4EC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423776-AE2D-40E7-87AC-538C9CCA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77DA-7952-44C2-A62D-9E1AF84F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72E142-8F8C-47E9-BFDC-44ECE945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5606CB-A4DC-479D-8F0A-80E80214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96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25471-78C0-4D76-BF14-52221D09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5E4F5E-5E05-4323-AB5E-F3356F50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1D871C-C970-4E04-AF51-AF690850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8C2E4-BB8B-420F-8560-98B1C8E7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ABBDFD-FAC4-4A9C-AC72-F904A79E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13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F6B45D-82B2-49B7-8C8E-EAD6872E1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E6BCD3-E178-4914-AE19-917611B83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8FEC8E-D8FA-4AB4-851A-1F48138E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F6D4C-F1BD-4440-8E92-935A8EC5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A31D9D-CC19-442D-8A2E-E0801794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4BC70-E688-499D-A348-ECC54B16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58D0E-6DDB-41CD-A626-1330F24F2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9F2C8-EA0F-4472-8EAE-0A3F5B50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192A1-43BD-48E0-A398-F92C9294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0350C-C6F8-4079-B413-A64DAF7C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70665-8144-4EDB-AE8D-F63F4A07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F8A88-4DA4-4C91-8A3A-02BD92D0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CD0DA6-964C-40B9-B21E-AA89E41C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68F64E-2E60-4BA8-BDBE-311AB40F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FDA3FA-C9E7-4206-974C-A5CA5207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5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2A1B-7FC4-4501-B4D5-776DA09E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4B8AF1-FC0A-43D9-8831-984338BF6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039C29-CD44-4751-832A-7EC9127D6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03ACAD-387F-49FB-9EF6-BA2E33C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D63BF6-41C0-4E53-BABE-4EBAC94A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06394B-78FF-44F8-A65C-27D3310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3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C895-BF46-427B-9099-5480B556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B0440-0885-43E9-B633-07888D98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75C80B-86A8-4BEB-BECB-F2A75C13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75459F-29C0-43C5-9C24-9C319F4D2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6F8060-4D24-4741-9169-835560B57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BD50A6-7D2C-4630-BCC1-6F006A58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D5AA09-53B2-4C87-A67D-C7AD75A5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31B871-918B-4937-A989-E01ED2E2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82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FAE15-0D45-4F25-A5BB-C8787F15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53FE5E-A75A-40F5-B79C-9F16FCE2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590842-A231-4527-B296-372DFDAC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7A602F-800E-4469-ACA4-24E5101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81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762A5F-57A4-4DAB-9BCE-0BEC7BA1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247410-69D5-4B35-AF50-182F7DF0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5CA5F-6F1F-4D1D-B1C3-BDD144F5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8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3C4E-C1E7-4973-AB01-C86BE752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EB24E-ED6B-4F92-A7E5-BD9DB325D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10548B-FA2C-4386-B305-129BD7B17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B51038-9EBE-41A8-A747-F4D1A44F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47F4FC-B89B-4AAE-9FBF-BD4F07E0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15D2DA-56EF-4CC3-A166-54F7261C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4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24A94-4D2B-44DD-99FB-111665AD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59650C-1BDF-4197-9D60-CDF59C2D9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8AF8E0-6CBC-4E0C-B45B-E8AE87C9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5DEB09-A3A7-44A5-B670-D8E83785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C818EF-B8A6-4AD9-B922-5CC9DF80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941DC5-8754-4095-885F-1EFBA715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1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97FD759-5AE6-4311-A751-701ABAA1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A0A52E-B9F1-4604-9054-4F31B749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28B69-C80C-463A-B217-2B63B80A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A3CD-026F-475C-AAC9-8CB320DA77F2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DBA97-685B-4868-93F1-69960F3B0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BE71B-E918-431A-A841-5A7E85C76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3FBF-38E2-4DA5-998F-B9882B69A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vação de Tela 4">
            <a:hlinkClick r:id="" action="ppaction://media"/>
            <a:extLst>
              <a:ext uri="{FF2B5EF4-FFF2-40B4-BE49-F238E27FC236}">
                <a16:creationId xmlns:a16="http://schemas.microsoft.com/office/drawing/2014/main" id="{B0E31709-5396-420B-90CC-730E3721D9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Enrico Bonventi</dc:creator>
  <cp:lastModifiedBy>Enrico Bonventi</cp:lastModifiedBy>
  <cp:revision>1</cp:revision>
  <dcterms:created xsi:type="dcterms:W3CDTF">2017-11-16T14:38:17Z</dcterms:created>
  <dcterms:modified xsi:type="dcterms:W3CDTF">2017-11-16T14:45:38Z</dcterms:modified>
</cp:coreProperties>
</file>