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923875" cy="8280400"/>
  <p:notesSz cx="6858000" cy="9144000"/>
  <p:defaultTextStyle>
    <a:defPPr>
      <a:defRPr lang="zh-CN"/>
    </a:defPPr>
    <a:lvl1pPr marL="0" algn="l" defTabSz="195453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7265" algn="l" defTabSz="195453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54530" algn="l" defTabSz="195453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31795" algn="l" defTabSz="195453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909060" algn="l" defTabSz="195453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86325" algn="l" defTabSz="195453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63590" algn="l" defTabSz="195453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40855" algn="l" defTabSz="195453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818120" algn="l" defTabSz="195453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204" y="-474"/>
      </p:cViewPr>
      <p:guideLst>
        <p:guide orient="horz" pos="2608"/>
        <p:guide pos="81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tx>
        <c:rich>
          <a:bodyPr/>
          <a:lstStyle/>
          <a:p>
            <a:pPr marL="0" marR="0" lvl="0" indent="0" algn="r" fontAlgn="base">
              <a:defRPr lang="en-US"/>
            </a:pPr>
            <a:r>
              <a:rPr lang="en-US" sz="1800" b="0" i="1" u="none" strike="noStrike" dirty="0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1.0000000000000005E-2"/>
          <c:y val="1.0000000000000005E-2"/>
        </c:manualLayout>
      </c:layout>
    </c:title>
    <c:view3D>
      <c:rotX val="20"/>
      <c:hPercent val="100"/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v>2009</c:v>
          </c:tx>
          <c:spPr>
            <a:solidFill>
              <a:srgbClr val="4F81BD">
                <a:alpha val="100000"/>
              </a:srgbClr>
            </a:solidFill>
          </c:spPr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lang="en-US" sz="900" b="0" i="0" u="none" strike="noStrike">
                    <a:solidFill>
                      <a:srgbClr val="00FF00">
                        <a:alpha val="100000"/>
                      </a:srgbClr>
                    </a:solidFill>
                    <a:latin typeface="Calibri"/>
                  </a:defRPr>
                </a:pPr>
                <a:endParaRPr lang="zh-CN"/>
              </a:p>
            </c:txPr>
            <c:showVal val="1"/>
            <c:showSerName val="1"/>
          </c:dLbls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formatCode>General</c:formatCode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spPr>
            <a:solidFill>
              <a:srgbClr val="C0504D">
                <a:alpha val="100000"/>
              </a:srgbClr>
            </a:solidFill>
          </c:spPr>
          <c:dLbls>
            <c:txPr>
              <a:bodyPr/>
              <a:lstStyle/>
              <a:p>
                <a:pPr>
                  <a:defRPr lang="en-US" sz="900" b="0" i="0" u="none" strike="noStrike">
                    <a:solidFill>
                      <a:srgbClr val="FF0000">
                        <a:alpha val="100000"/>
                      </a:srgbClr>
                    </a:solidFill>
                    <a:latin typeface="Calibri"/>
                  </a:defRPr>
                </a:pPr>
                <a:endParaRPr lang="zh-CN"/>
              </a:p>
            </c:txPr>
            <c:showVal val="1"/>
            <c:showSerName val="1"/>
          </c:dLbls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formatCode>General</c:formatCode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75"/>
        <c:shape val="box"/>
        <c:axId val="67682688"/>
        <c:axId val="67684224"/>
        <c:axId val="0"/>
      </c:bar3DChart>
      <c:catAx>
        <c:axId val="676826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 sz="1000" b="0" i="0" u="none" strike="noStrike">
                <a:solidFill>
                  <a:srgbClr val="000000">
                    <a:alpha val="100000"/>
                  </a:srgbClr>
                </a:solidFill>
                <a:latin typeface="Calibri"/>
              </a:defRPr>
            </a:pPr>
            <a:endParaRPr lang="zh-CN"/>
          </a:p>
        </c:txPr>
        <c:crossAx val="67684224"/>
        <c:crosses val="autoZero"/>
        <c:lblAlgn val="ctr"/>
        <c:lblOffset val="100"/>
      </c:catAx>
      <c:valAx>
        <c:axId val="67684224"/>
        <c:scaling>
          <c:orientation val="minMax"/>
        </c:scaling>
        <c:axPos val="l"/>
        <c:numFmt formatCode="#,##0" sourceLinked="0"/>
        <c:majorTickMark val="none"/>
        <c:tickLblPos val="nextTo"/>
        <c:txPr>
          <a:bodyPr/>
          <a:lstStyle/>
          <a:p>
            <a:pPr>
              <a:defRPr lang="en-US" sz="1000" b="0" i="0" u="none" strike="noStrike">
                <a:solidFill>
                  <a:srgbClr val="000000">
                    <a:alpha val="100000"/>
                  </a:srgbClr>
                </a:solidFill>
                <a:latin typeface="Calibri"/>
              </a:defRPr>
            </a:pPr>
            <a:endParaRPr lang="zh-CN"/>
          </a:p>
        </c:txPr>
        <c:crossAx val="67682688"/>
        <c:crosses val="autoZero"/>
        <c:crossBetween val="between"/>
      </c:valAx>
    </c:plotArea>
    <c:legend>
      <c:legendPos val="r"/>
      <c:layout/>
      <c:spPr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marL="0" marR="0" lvl="0" indent="0" algn="l" fontAlgn="base">
            <a:defRPr lang="en-US" sz="1000" b="0" i="1" u="none" strike="noStrik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zh-CN"/>
        </a:p>
      </c:txPr>
    </c:legend>
    <c:plotVisOnly val="1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44291" y="2572292"/>
            <a:ext cx="22035294" cy="17749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888581" y="4692227"/>
            <a:ext cx="18146713" cy="21161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7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931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88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84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8794809" y="331600"/>
            <a:ext cx="5832872" cy="70651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296194" y="331600"/>
            <a:ext cx="17066551" cy="70651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47807" y="5320925"/>
            <a:ext cx="22035294" cy="1644579"/>
          </a:xfrm>
        </p:spPr>
        <p:txBody>
          <a:bodyPr anchor="t"/>
          <a:lstStyle>
            <a:lvl1pPr algn="l">
              <a:defRPr sz="86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047807" y="3509587"/>
            <a:ext cx="22035294" cy="1811337"/>
          </a:xfrm>
        </p:spPr>
        <p:txBody>
          <a:bodyPr anchor="b"/>
          <a:lstStyle>
            <a:lvl1pPr marL="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1pPr>
            <a:lvl2pPr marL="977265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2pPr>
            <a:lvl3pPr marL="195453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3pPr>
            <a:lvl4pPr marL="2931795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4pPr>
            <a:lvl5pPr marL="390906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5pPr>
            <a:lvl6pPr marL="4886325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6pPr>
            <a:lvl7pPr marL="586359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7pPr>
            <a:lvl8pPr marL="6840855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8pPr>
            <a:lvl9pPr marL="781812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96194" y="1932094"/>
            <a:ext cx="11449711" cy="5464681"/>
          </a:xfrm>
        </p:spPr>
        <p:txBody>
          <a:bodyPr/>
          <a:lstStyle>
            <a:lvl1pPr>
              <a:defRPr sz="6000"/>
            </a:lvl1pPr>
            <a:lvl2pPr>
              <a:defRPr sz="51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3177970" y="1932094"/>
            <a:ext cx="11449711" cy="5464681"/>
          </a:xfrm>
        </p:spPr>
        <p:txBody>
          <a:bodyPr/>
          <a:lstStyle>
            <a:lvl1pPr>
              <a:defRPr sz="6000"/>
            </a:lvl1pPr>
            <a:lvl2pPr>
              <a:defRPr sz="51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6194" y="1853507"/>
            <a:ext cx="11454214" cy="772453"/>
          </a:xfrm>
        </p:spPr>
        <p:txBody>
          <a:bodyPr anchor="b"/>
          <a:lstStyle>
            <a:lvl1pPr marL="0" indent="0">
              <a:buNone/>
              <a:defRPr sz="5100" b="1"/>
            </a:lvl1pPr>
            <a:lvl2pPr marL="977265" indent="0">
              <a:buNone/>
              <a:defRPr sz="4300" b="1"/>
            </a:lvl2pPr>
            <a:lvl3pPr marL="1954530" indent="0">
              <a:buNone/>
              <a:defRPr sz="3800" b="1"/>
            </a:lvl3pPr>
            <a:lvl4pPr marL="2931795" indent="0">
              <a:buNone/>
              <a:defRPr sz="3400" b="1"/>
            </a:lvl4pPr>
            <a:lvl5pPr marL="3909060" indent="0">
              <a:buNone/>
              <a:defRPr sz="3400" b="1"/>
            </a:lvl5pPr>
            <a:lvl6pPr marL="4886325" indent="0">
              <a:buNone/>
              <a:defRPr sz="3400" b="1"/>
            </a:lvl6pPr>
            <a:lvl7pPr marL="5863590" indent="0">
              <a:buNone/>
              <a:defRPr sz="3400" b="1"/>
            </a:lvl7pPr>
            <a:lvl8pPr marL="6840855" indent="0">
              <a:buNone/>
              <a:defRPr sz="3400" b="1"/>
            </a:lvl8pPr>
            <a:lvl9pPr marL="7818120" indent="0">
              <a:buNone/>
              <a:defRPr sz="3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296194" y="2625960"/>
            <a:ext cx="11454214" cy="4770814"/>
          </a:xfrm>
        </p:spPr>
        <p:txBody>
          <a:bodyPr/>
          <a:lstStyle>
            <a:lvl1pPr>
              <a:defRPr sz="5100"/>
            </a:lvl1pPr>
            <a:lvl2pPr>
              <a:defRPr sz="43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3168970" y="1853507"/>
            <a:ext cx="11458713" cy="772453"/>
          </a:xfrm>
        </p:spPr>
        <p:txBody>
          <a:bodyPr anchor="b"/>
          <a:lstStyle>
            <a:lvl1pPr marL="0" indent="0">
              <a:buNone/>
              <a:defRPr sz="5100" b="1"/>
            </a:lvl1pPr>
            <a:lvl2pPr marL="977265" indent="0">
              <a:buNone/>
              <a:defRPr sz="4300" b="1"/>
            </a:lvl2pPr>
            <a:lvl3pPr marL="1954530" indent="0">
              <a:buNone/>
              <a:defRPr sz="3800" b="1"/>
            </a:lvl3pPr>
            <a:lvl4pPr marL="2931795" indent="0">
              <a:buNone/>
              <a:defRPr sz="3400" b="1"/>
            </a:lvl4pPr>
            <a:lvl5pPr marL="3909060" indent="0">
              <a:buNone/>
              <a:defRPr sz="3400" b="1"/>
            </a:lvl5pPr>
            <a:lvl6pPr marL="4886325" indent="0">
              <a:buNone/>
              <a:defRPr sz="3400" b="1"/>
            </a:lvl6pPr>
            <a:lvl7pPr marL="5863590" indent="0">
              <a:buNone/>
              <a:defRPr sz="3400" b="1"/>
            </a:lvl7pPr>
            <a:lvl8pPr marL="6840855" indent="0">
              <a:buNone/>
              <a:defRPr sz="3400" b="1"/>
            </a:lvl8pPr>
            <a:lvl9pPr marL="7818120" indent="0">
              <a:buNone/>
              <a:defRPr sz="3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3168970" y="2625960"/>
            <a:ext cx="11458713" cy="4770814"/>
          </a:xfrm>
        </p:spPr>
        <p:txBody>
          <a:bodyPr/>
          <a:lstStyle>
            <a:lvl1pPr>
              <a:defRPr sz="5100"/>
            </a:lvl1pPr>
            <a:lvl2pPr>
              <a:defRPr sz="43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6195" y="329682"/>
            <a:ext cx="8528776" cy="1403068"/>
          </a:xfrm>
        </p:spPr>
        <p:txBody>
          <a:bodyPr anchor="b"/>
          <a:lstStyle>
            <a:lvl1pPr algn="l">
              <a:defRPr sz="43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135515" y="329683"/>
            <a:ext cx="14492166" cy="7067092"/>
          </a:xfrm>
        </p:spPr>
        <p:txBody>
          <a:bodyPr/>
          <a:lstStyle>
            <a:lvl1pPr>
              <a:defRPr sz="6800"/>
            </a:lvl1pPr>
            <a:lvl2pPr>
              <a:defRPr sz="6000"/>
            </a:lvl2pPr>
            <a:lvl3pPr>
              <a:defRPr sz="51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296195" y="1732751"/>
            <a:ext cx="8528776" cy="5664024"/>
          </a:xfrm>
        </p:spPr>
        <p:txBody>
          <a:bodyPr/>
          <a:lstStyle>
            <a:lvl1pPr marL="0" indent="0">
              <a:buNone/>
              <a:defRPr sz="3000"/>
            </a:lvl1pPr>
            <a:lvl2pPr marL="977265" indent="0">
              <a:buNone/>
              <a:defRPr sz="2600"/>
            </a:lvl2pPr>
            <a:lvl3pPr marL="1954530" indent="0">
              <a:buNone/>
              <a:defRPr sz="2100"/>
            </a:lvl3pPr>
            <a:lvl4pPr marL="2931795" indent="0">
              <a:buNone/>
              <a:defRPr sz="1900"/>
            </a:lvl4pPr>
            <a:lvl5pPr marL="3909060" indent="0">
              <a:buNone/>
              <a:defRPr sz="1900"/>
            </a:lvl5pPr>
            <a:lvl6pPr marL="4886325" indent="0">
              <a:buNone/>
              <a:defRPr sz="1900"/>
            </a:lvl6pPr>
            <a:lvl7pPr marL="5863590" indent="0">
              <a:buNone/>
              <a:defRPr sz="1900"/>
            </a:lvl7pPr>
            <a:lvl8pPr marL="6840855" indent="0">
              <a:buNone/>
              <a:defRPr sz="1900"/>
            </a:lvl8pPr>
            <a:lvl9pPr marL="7818120" indent="0">
              <a:buNone/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1261" y="5796280"/>
            <a:ext cx="15554325" cy="684284"/>
          </a:xfrm>
        </p:spPr>
        <p:txBody>
          <a:bodyPr anchor="b"/>
          <a:lstStyle>
            <a:lvl1pPr algn="l">
              <a:defRPr sz="43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081261" y="739869"/>
            <a:ext cx="15554325" cy="4968240"/>
          </a:xfrm>
        </p:spPr>
        <p:txBody>
          <a:bodyPr/>
          <a:lstStyle>
            <a:lvl1pPr marL="0" indent="0">
              <a:buNone/>
              <a:defRPr sz="6800"/>
            </a:lvl1pPr>
            <a:lvl2pPr marL="977265" indent="0">
              <a:buNone/>
              <a:defRPr sz="6000"/>
            </a:lvl2pPr>
            <a:lvl3pPr marL="1954530" indent="0">
              <a:buNone/>
              <a:defRPr sz="5100"/>
            </a:lvl3pPr>
            <a:lvl4pPr marL="2931795" indent="0">
              <a:buNone/>
              <a:defRPr sz="4300"/>
            </a:lvl4pPr>
            <a:lvl5pPr marL="3909060" indent="0">
              <a:buNone/>
              <a:defRPr sz="4300"/>
            </a:lvl5pPr>
            <a:lvl6pPr marL="4886325" indent="0">
              <a:buNone/>
              <a:defRPr sz="4300"/>
            </a:lvl6pPr>
            <a:lvl7pPr marL="5863590" indent="0">
              <a:buNone/>
              <a:defRPr sz="4300"/>
            </a:lvl7pPr>
            <a:lvl8pPr marL="6840855" indent="0">
              <a:buNone/>
              <a:defRPr sz="4300"/>
            </a:lvl8pPr>
            <a:lvl9pPr marL="7818120" indent="0">
              <a:buNone/>
              <a:defRPr sz="43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081261" y="6480564"/>
            <a:ext cx="15554325" cy="971796"/>
          </a:xfrm>
        </p:spPr>
        <p:txBody>
          <a:bodyPr/>
          <a:lstStyle>
            <a:lvl1pPr marL="0" indent="0">
              <a:buNone/>
              <a:defRPr sz="3000"/>
            </a:lvl1pPr>
            <a:lvl2pPr marL="977265" indent="0">
              <a:buNone/>
              <a:defRPr sz="2600"/>
            </a:lvl2pPr>
            <a:lvl3pPr marL="1954530" indent="0">
              <a:buNone/>
              <a:defRPr sz="2100"/>
            </a:lvl3pPr>
            <a:lvl4pPr marL="2931795" indent="0">
              <a:buNone/>
              <a:defRPr sz="1900"/>
            </a:lvl4pPr>
            <a:lvl5pPr marL="3909060" indent="0">
              <a:buNone/>
              <a:defRPr sz="1900"/>
            </a:lvl5pPr>
            <a:lvl6pPr marL="4886325" indent="0">
              <a:buNone/>
              <a:defRPr sz="1900"/>
            </a:lvl6pPr>
            <a:lvl7pPr marL="5863590" indent="0">
              <a:buNone/>
              <a:defRPr sz="1900"/>
            </a:lvl7pPr>
            <a:lvl8pPr marL="6840855" indent="0">
              <a:buNone/>
              <a:defRPr sz="1900"/>
            </a:lvl8pPr>
            <a:lvl9pPr marL="7818120" indent="0">
              <a:buNone/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296194" y="331600"/>
            <a:ext cx="23331488" cy="1380067"/>
          </a:xfrm>
          <a:prstGeom prst="rect">
            <a:avLst/>
          </a:prstGeom>
        </p:spPr>
        <p:txBody>
          <a:bodyPr vert="horz" lIns="195453" tIns="97727" rIns="195453" bIns="97727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6194" y="1932094"/>
            <a:ext cx="23331488" cy="5464681"/>
          </a:xfrm>
          <a:prstGeom prst="rect">
            <a:avLst/>
          </a:prstGeom>
        </p:spPr>
        <p:txBody>
          <a:bodyPr vert="horz" lIns="195453" tIns="97727" rIns="195453" bIns="97727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296194" y="7674704"/>
            <a:ext cx="6048904" cy="440855"/>
          </a:xfrm>
          <a:prstGeom prst="rect">
            <a:avLst/>
          </a:prstGeom>
        </p:spPr>
        <p:txBody>
          <a:bodyPr vert="horz" lIns="195453" tIns="97727" rIns="195453" bIns="97727" rtlCol="0" anchor="ctr"/>
          <a:lstStyle>
            <a:lvl1pPr algn="l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8857324" y="7674704"/>
            <a:ext cx="8209227" cy="440855"/>
          </a:xfrm>
          <a:prstGeom prst="rect">
            <a:avLst/>
          </a:prstGeom>
        </p:spPr>
        <p:txBody>
          <a:bodyPr vert="horz" lIns="195453" tIns="97727" rIns="195453" bIns="97727" rtlCol="0" anchor="ctr"/>
          <a:lstStyle>
            <a:lvl1pPr algn="ctr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8578777" y="7674704"/>
            <a:ext cx="6048904" cy="440855"/>
          </a:xfrm>
          <a:prstGeom prst="rect">
            <a:avLst/>
          </a:prstGeom>
        </p:spPr>
        <p:txBody>
          <a:bodyPr vert="horz" lIns="195453" tIns="97727" rIns="195453" bIns="97727" rtlCol="0" anchor="ctr"/>
          <a:lstStyle>
            <a:lvl1pPr algn="r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954530" rtl="0" eaLnBrk="1" latinLnBrk="0" hangingPunct="1">
        <a:spcBef>
          <a:spcPct val="0"/>
        </a:spcBef>
        <a:buNone/>
        <a:defRPr sz="9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2949" indent="-732949" algn="l" defTabSz="195453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1pPr>
      <a:lvl2pPr marL="1588056" indent="-610791" algn="l" defTabSz="1954530" rtl="0" eaLnBrk="1" latinLnBrk="0" hangingPunct="1">
        <a:spcBef>
          <a:spcPct val="20000"/>
        </a:spcBef>
        <a:buFont typeface="Arial" pitchFamily="34" charset="0"/>
        <a:buChar char="–"/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2443163" indent="-488633" algn="l" defTabSz="1954530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3pPr>
      <a:lvl4pPr marL="3420428" indent="-488633" algn="l" defTabSz="1954530" rtl="0" eaLnBrk="1" latinLnBrk="0" hangingPunct="1">
        <a:spcBef>
          <a:spcPct val="20000"/>
        </a:spcBef>
        <a:buFont typeface="Arial" pitchFamily="34" charset="0"/>
        <a:buChar char="–"/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97693" indent="-488633" algn="l" defTabSz="1954530" rtl="0" eaLnBrk="1" latinLnBrk="0" hangingPunct="1">
        <a:spcBef>
          <a:spcPct val="20000"/>
        </a:spcBef>
        <a:buFont typeface="Arial" pitchFamily="34" charset="0"/>
        <a:buChar char="»"/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374958" indent="-488633" algn="l" defTabSz="195453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352223" indent="-488633" algn="l" defTabSz="195453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329488" indent="-488633" algn="l" defTabSz="195453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306753" indent="-488633" algn="l" defTabSz="195453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954530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977265" algn="l" defTabSz="1954530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4530" algn="l" defTabSz="1954530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931795" algn="l" defTabSz="1954530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4pPr>
      <a:lvl5pPr marL="3909060" algn="l" defTabSz="1954530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5pPr>
      <a:lvl6pPr marL="4886325" algn="l" defTabSz="1954530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6pPr>
      <a:lvl7pPr marL="5863590" algn="l" defTabSz="1954530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7pPr>
      <a:lvl8pPr marL="6840855" algn="l" defTabSz="1954530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8pPr>
      <a:lvl9pPr marL="7818120" algn="l" defTabSz="1954530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PHPPresentation Monthly Downloads"/>
          <p:cNvGraphicFramePr/>
          <p:nvPr/>
        </p:nvGraphicFramePr>
        <p:xfrm>
          <a:off x="3037884" y="1711308"/>
          <a:ext cx="18902826" cy="518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PresentationFormat>自定义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strong yb</dc:creator>
  <cp:lastModifiedBy>strong yb</cp:lastModifiedBy>
  <cp:revision>1</cp:revision>
  <dcterms:created xsi:type="dcterms:W3CDTF">2016-11-13T13:46:32Z</dcterms:created>
  <dcterms:modified xsi:type="dcterms:W3CDTF">2016-11-13T13:47:58Z</dcterms:modified>
</cp:coreProperties>
</file>