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25923875" cy="8280400"/>
  <p:notesSz cx="6858000" cy="9144000"/>
  <p:defaultTextStyle>
    <a:defPPr>
      <a:defRPr lang="zh-CN"/>
    </a:defPPr>
    <a:lvl1pPr marL="0" algn="l" defTabSz="1954530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1pPr>
    <a:lvl2pPr marL="977265" algn="l" defTabSz="1954530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2pPr>
    <a:lvl3pPr marL="1954530" algn="l" defTabSz="1954530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3pPr>
    <a:lvl4pPr marL="2931795" algn="l" defTabSz="1954530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4pPr>
    <a:lvl5pPr marL="3909060" algn="l" defTabSz="1954530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5pPr>
    <a:lvl6pPr marL="4886325" algn="l" defTabSz="1954530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6pPr>
    <a:lvl7pPr marL="5863590" algn="l" defTabSz="1954530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7pPr>
    <a:lvl8pPr marL="6840855" algn="l" defTabSz="1954530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8pPr>
    <a:lvl9pPr marL="7818120" algn="l" defTabSz="1954530" rtl="0" eaLnBrk="1" latinLnBrk="0" hangingPunct="1">
      <a:defRPr sz="3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0" d="100"/>
          <a:sy n="40" d="100"/>
        </p:scale>
        <p:origin x="-204" y="-474"/>
      </p:cViewPr>
      <p:guideLst>
        <p:guide orient="horz" pos="2608"/>
        <p:guide pos="816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zh-CN"/>
  <c:chart>
    <c:title>
      <c:tx>
        <c:rich>
          <a:bodyPr/>
          <a:lstStyle/>
          <a:p>
            <a:pPr marL="0" marR="0" lvl="0" indent="0" algn="r" fontAlgn="base">
              <a:defRPr lang="en-US"/>
            </a:pPr>
            <a:r>
              <a:rPr lang="en-US" sz="1800" b="0" i="1" u="none" strike="noStrike" dirty="0">
                <a:solidFill>
                  <a:srgbClr val="000000">
                    <a:alpha val="100000"/>
                  </a:srgbClr>
                </a:solidFill>
                <a:latin typeface="Calibri"/>
              </a:rPr>
              <a:t>PHPPresentation Monthly Downloads</a:t>
            </a:r>
            <a:endParaRPr lang="en-US" dirty="0"/>
          </a:p>
        </c:rich>
      </c:tx>
      <c:layout>
        <c:manualLayout>
          <c:xMode val="edge"/>
          <c:yMode val="edge"/>
          <c:x val="1.0000000000000005E-2"/>
          <c:y val="1.0000000000000005E-2"/>
        </c:manualLayout>
      </c:layout>
    </c:title>
    <c:view3D>
      <c:rotX val="20"/>
      <c:hPercent val="100"/>
      <c:depthPercent val="100"/>
      <c:rAngAx val="1"/>
    </c:view3D>
    <c:plotArea>
      <c:layout/>
      <c:bar3DChart>
        <c:barDir val="col"/>
        <c:grouping val="clustered"/>
        <c:ser>
          <c:idx val="0"/>
          <c:order val="0"/>
          <c:tx>
            <c:v>2009</c:v>
          </c:tx>
          <c:spPr>
            <a:solidFill>
              <a:srgbClr val="4F81BD">
                <a:alpha val="100000"/>
              </a:srgbClr>
            </a:solidFill>
          </c:spPr>
          <c:dPt>
            <c:idx val="2"/>
            <c:spPr>
              <a:solidFill>
                <a:srgbClr val="E06B20">
                  <a:alpha val="100000"/>
                </a:srgbClr>
              </a:solidFill>
            </c:spPr>
          </c:dPt>
          <c:dLbls>
            <c:txPr>
              <a:bodyPr/>
              <a:lstStyle/>
              <a:p>
                <a:pPr>
                  <a:defRPr lang="en-US" sz="900" b="0" i="0" u="none" strike="noStrike">
                    <a:solidFill>
                      <a:srgbClr val="00FF00">
                        <a:alpha val="100000"/>
                      </a:srgbClr>
                    </a:solidFill>
                    <a:latin typeface="Calibri"/>
                  </a:defRPr>
                </a:pPr>
                <a:endParaRPr lang="zh-CN"/>
              </a:p>
            </c:txPr>
            <c:showVal val="1"/>
            <c:showSerName val="1"/>
          </c:dLbls>
          <c:cat>
            <c:strLit>
              <c:ptCount val="12"/>
              <c:pt idx="0">
                <c:v>Jan</c:v>
              </c:pt>
              <c:pt idx="1">
                <c:v>Feb</c:v>
              </c:pt>
              <c:pt idx="2">
                <c:v>Mar</c:v>
              </c:pt>
              <c:pt idx="3">
                <c:v>Apr</c:v>
              </c:pt>
              <c:pt idx="4">
                <c:v>May</c:v>
              </c:pt>
              <c:pt idx="5">
                <c:v>Jun</c:v>
              </c:pt>
              <c:pt idx="6">
                <c:v>Jul</c:v>
              </c:pt>
              <c:pt idx="7">
                <c:v>Aug</c:v>
              </c:pt>
              <c:pt idx="8">
                <c:v>Sep</c:v>
              </c:pt>
              <c:pt idx="9">
                <c:v>Oct</c:v>
              </c:pt>
              <c:pt idx="10">
                <c:v>Nov</c:v>
              </c:pt>
              <c:pt idx="11">
                <c:v>Dec</c:v>
              </c:pt>
            </c:strLit>
          </c:cat>
          <c:val>
            <c:numLit>
              <c:formatCode>General</c:formatCode>
              <c:ptCount val="12"/>
              <c:pt idx="0">
                <c:v>133</c:v>
              </c:pt>
              <c:pt idx="1">
                <c:v>99</c:v>
              </c:pt>
              <c:pt idx="2">
                <c:v>191</c:v>
              </c:pt>
              <c:pt idx="3">
                <c:v>205</c:v>
              </c:pt>
              <c:pt idx="4">
                <c:v>167</c:v>
              </c:pt>
              <c:pt idx="5">
                <c:v>201</c:v>
              </c:pt>
              <c:pt idx="6">
                <c:v>240</c:v>
              </c:pt>
              <c:pt idx="7">
                <c:v>226</c:v>
              </c:pt>
              <c:pt idx="8">
                <c:v>255</c:v>
              </c:pt>
              <c:pt idx="9">
                <c:v>264</c:v>
              </c:pt>
              <c:pt idx="10">
                <c:v>283</c:v>
              </c:pt>
              <c:pt idx="11">
                <c:v>293</c:v>
              </c:pt>
            </c:numLit>
          </c:val>
        </c:ser>
        <c:ser>
          <c:idx val="1"/>
          <c:order val="1"/>
          <c:tx>
            <c:v>2010</c:v>
          </c:tx>
          <c:spPr>
            <a:solidFill>
              <a:srgbClr val="C0504D">
                <a:alpha val="100000"/>
              </a:srgbClr>
            </a:solidFill>
          </c:spPr>
          <c:dLbls>
            <c:txPr>
              <a:bodyPr/>
              <a:lstStyle/>
              <a:p>
                <a:pPr>
                  <a:defRPr lang="en-US" sz="900" b="0" i="0" u="none" strike="noStrike">
                    <a:solidFill>
                      <a:srgbClr val="FF0000">
                        <a:alpha val="100000"/>
                      </a:srgbClr>
                    </a:solidFill>
                    <a:latin typeface="Calibri"/>
                  </a:defRPr>
                </a:pPr>
                <a:endParaRPr lang="zh-CN"/>
              </a:p>
            </c:txPr>
            <c:showVal val="1"/>
            <c:showSerName val="1"/>
          </c:dLbls>
          <c:cat>
            <c:strLit>
              <c:ptCount val="12"/>
              <c:pt idx="0">
                <c:v>Jan</c:v>
              </c:pt>
              <c:pt idx="1">
                <c:v>Feb</c:v>
              </c:pt>
              <c:pt idx="2">
                <c:v>Mar</c:v>
              </c:pt>
              <c:pt idx="3">
                <c:v>Apr</c:v>
              </c:pt>
              <c:pt idx="4">
                <c:v>May</c:v>
              </c:pt>
              <c:pt idx="5">
                <c:v>Jun</c:v>
              </c:pt>
              <c:pt idx="6">
                <c:v>Jul</c:v>
              </c:pt>
              <c:pt idx="7">
                <c:v>Aug</c:v>
              </c:pt>
              <c:pt idx="8">
                <c:v>Sep</c:v>
              </c:pt>
              <c:pt idx="9">
                <c:v>Oct</c:v>
              </c:pt>
              <c:pt idx="10">
                <c:v>Nov</c:v>
              </c:pt>
              <c:pt idx="11">
                <c:v>Dec</c:v>
              </c:pt>
            </c:strLit>
          </c:cat>
          <c:val>
            <c:numLit>
              <c:formatCode>General</c:formatCode>
              <c:ptCount val="12"/>
              <c:pt idx="0">
                <c:v>266</c:v>
              </c:pt>
              <c:pt idx="1">
                <c:v>198</c:v>
              </c:pt>
              <c:pt idx="2">
                <c:v>271</c:v>
              </c:pt>
              <c:pt idx="3">
                <c:v>305</c:v>
              </c:pt>
              <c:pt idx="4">
                <c:v>267</c:v>
              </c:pt>
              <c:pt idx="5">
                <c:v>301</c:v>
              </c:pt>
              <c:pt idx="6">
                <c:v>340</c:v>
              </c:pt>
              <c:pt idx="7">
                <c:v>326</c:v>
              </c:pt>
              <c:pt idx="8">
                <c:v>344</c:v>
              </c:pt>
              <c:pt idx="9">
                <c:v>364</c:v>
              </c:pt>
              <c:pt idx="10">
                <c:v>383</c:v>
              </c:pt>
              <c:pt idx="11">
                <c:v>379</c:v>
              </c:pt>
            </c:numLit>
          </c:val>
        </c:ser>
        <c:gapWidth val="75"/>
        <c:shape val="box"/>
        <c:axId val="67682688"/>
        <c:axId val="67684224"/>
        <c:axId val="0"/>
      </c:bar3DChart>
      <c:catAx>
        <c:axId val="67682688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lang="en-US" sz="1000" b="0" i="0" u="none" strike="noStrike">
                <a:solidFill>
                  <a:srgbClr val="000000">
                    <a:alpha val="100000"/>
                  </a:srgbClr>
                </a:solidFill>
                <a:latin typeface="Calibri"/>
              </a:defRPr>
            </a:pPr>
            <a:endParaRPr lang="zh-CN"/>
          </a:p>
        </c:txPr>
        <c:crossAx val="67684224"/>
        <c:crosses val="autoZero"/>
        <c:lblAlgn val="ctr"/>
        <c:lblOffset val="100"/>
      </c:catAx>
      <c:valAx>
        <c:axId val="67684224"/>
        <c:scaling>
          <c:orientation val="minMax"/>
        </c:scaling>
        <c:axPos val="l"/>
        <c:numFmt formatCode="#,##0" sourceLinked="0"/>
        <c:majorTickMark val="none"/>
        <c:tickLblPos val="nextTo"/>
        <c:txPr>
          <a:bodyPr/>
          <a:lstStyle/>
          <a:p>
            <a:pPr>
              <a:defRPr lang="en-US" sz="1000" b="0" i="0" u="none" strike="noStrike">
                <a:solidFill>
                  <a:srgbClr val="000000">
                    <a:alpha val="100000"/>
                  </a:srgbClr>
                </a:solidFill>
                <a:latin typeface="Calibri"/>
              </a:defRPr>
            </a:pPr>
            <a:endParaRPr lang="zh-CN"/>
          </a:p>
        </c:txPr>
        <c:crossAx val="67682688"/>
        <c:crosses val="autoZero"/>
        <c:crossBetween val="between"/>
      </c:valAx>
    </c:plotArea>
    <c:legend>
      <c:legendPos val="r"/>
      <c:layout/>
      <c:spPr>
        <a:ln w="12700" cap="flat" cmpd="sng" algn="ctr">
          <a:solidFill>
            <a:srgbClr val="000000">
              <a:alpha val="100000"/>
            </a:srgbClr>
          </a:solidFill>
          <a:prstDash val="solid"/>
          <a:round/>
          <a:headEnd type="none" w="med" len="med"/>
          <a:tailEnd type="none" w="med" len="med"/>
        </a:ln>
      </c:spPr>
      <c:txPr>
        <a:bodyPr/>
        <a:lstStyle/>
        <a:p>
          <a:pPr marL="0" marR="0" lvl="0" indent="0" algn="l" fontAlgn="base">
            <a:defRPr lang="en-US" sz="1000" b="0" i="1" u="none" strike="noStrike">
              <a:solidFill>
                <a:srgbClr val="000000">
                  <a:alpha val="100000"/>
                </a:srgbClr>
              </a:solidFill>
              <a:latin typeface="Calibri"/>
            </a:defRPr>
          </a:pPr>
          <a:endParaRPr lang="zh-CN"/>
        </a:p>
      </c:txPr>
    </c:legend>
    <c:plotVisOnly val="1"/>
  </c:chart>
  <c:spPr>
    <a:solidFill>
      <a:srgbClr val="E06B20">
        <a:alpha val="100000"/>
      </a:srgbClr>
    </a:solidFill>
    <a:ln w="12700" cap="flat" cmpd="sng" algn="ctr">
      <a:solidFill>
        <a:srgbClr val="000000">
          <a:alpha val="100000"/>
        </a:srgbClr>
      </a:solidFill>
      <a:prstDash val="solid"/>
      <a:round/>
      <a:headEnd type="none" w="med" len="med"/>
      <a:tailEnd type="none" w="med" len="med"/>
    </a:ln>
    <a:effectLst>
      <a:outerShdw blurRad="57150" dist="95250" dir="2700000" algn="br" rotWithShape="0">
        <a:srgbClr val="000000">
          <a:alpha val="50000"/>
        </a:srgbClr>
      </a:outerShdw>
    </a:effectLst>
  </c:spPr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944291" y="2572292"/>
            <a:ext cx="22035294" cy="1774919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3888581" y="4692227"/>
            <a:ext cx="18146713" cy="211610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9772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9545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9317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39090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48863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58635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68408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78181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2016/11/13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2016/11/13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18794809" y="331600"/>
            <a:ext cx="5832872" cy="706517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1296194" y="331600"/>
            <a:ext cx="17066551" cy="706517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2016/11/13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2016/11/13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047807" y="5320925"/>
            <a:ext cx="22035294" cy="1644579"/>
          </a:xfrm>
        </p:spPr>
        <p:txBody>
          <a:bodyPr anchor="t"/>
          <a:lstStyle>
            <a:lvl1pPr algn="l">
              <a:defRPr sz="86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2047807" y="3509587"/>
            <a:ext cx="22035294" cy="1811337"/>
          </a:xfrm>
        </p:spPr>
        <p:txBody>
          <a:bodyPr anchor="b"/>
          <a:lstStyle>
            <a:lvl1pPr marL="0" indent="0">
              <a:buNone/>
              <a:defRPr sz="4300">
                <a:solidFill>
                  <a:schemeClr val="tx1">
                    <a:tint val="75000"/>
                  </a:schemeClr>
                </a:solidFill>
              </a:defRPr>
            </a:lvl1pPr>
            <a:lvl2pPr marL="977265" indent="0">
              <a:buNone/>
              <a:defRPr sz="3800">
                <a:solidFill>
                  <a:schemeClr val="tx1">
                    <a:tint val="75000"/>
                  </a:schemeClr>
                </a:solidFill>
              </a:defRPr>
            </a:lvl2pPr>
            <a:lvl3pPr marL="1954530" indent="0">
              <a:buNone/>
              <a:defRPr sz="3400">
                <a:solidFill>
                  <a:schemeClr val="tx1">
                    <a:tint val="75000"/>
                  </a:schemeClr>
                </a:solidFill>
              </a:defRPr>
            </a:lvl3pPr>
            <a:lvl4pPr marL="2931795" indent="0">
              <a:buNone/>
              <a:defRPr sz="3000">
                <a:solidFill>
                  <a:schemeClr val="tx1">
                    <a:tint val="75000"/>
                  </a:schemeClr>
                </a:solidFill>
              </a:defRPr>
            </a:lvl4pPr>
            <a:lvl5pPr marL="3909060" indent="0">
              <a:buNone/>
              <a:defRPr sz="3000">
                <a:solidFill>
                  <a:schemeClr val="tx1">
                    <a:tint val="75000"/>
                  </a:schemeClr>
                </a:solidFill>
              </a:defRPr>
            </a:lvl5pPr>
            <a:lvl6pPr marL="4886325" indent="0">
              <a:buNone/>
              <a:defRPr sz="3000">
                <a:solidFill>
                  <a:schemeClr val="tx1">
                    <a:tint val="75000"/>
                  </a:schemeClr>
                </a:solidFill>
              </a:defRPr>
            </a:lvl6pPr>
            <a:lvl7pPr marL="5863590" indent="0">
              <a:buNone/>
              <a:defRPr sz="3000">
                <a:solidFill>
                  <a:schemeClr val="tx1">
                    <a:tint val="75000"/>
                  </a:schemeClr>
                </a:solidFill>
              </a:defRPr>
            </a:lvl7pPr>
            <a:lvl8pPr marL="6840855" indent="0">
              <a:buNone/>
              <a:defRPr sz="3000">
                <a:solidFill>
                  <a:schemeClr val="tx1">
                    <a:tint val="75000"/>
                  </a:schemeClr>
                </a:solidFill>
              </a:defRPr>
            </a:lvl8pPr>
            <a:lvl9pPr marL="7818120" indent="0">
              <a:buNone/>
              <a:defRPr sz="3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2016/11/13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1296194" y="1932094"/>
            <a:ext cx="11449711" cy="5464681"/>
          </a:xfrm>
        </p:spPr>
        <p:txBody>
          <a:bodyPr/>
          <a:lstStyle>
            <a:lvl1pPr>
              <a:defRPr sz="6000"/>
            </a:lvl1pPr>
            <a:lvl2pPr>
              <a:defRPr sz="5100"/>
            </a:lvl2pPr>
            <a:lvl3pPr>
              <a:defRPr sz="4300"/>
            </a:lvl3pPr>
            <a:lvl4pPr>
              <a:defRPr sz="3800"/>
            </a:lvl4pPr>
            <a:lvl5pPr>
              <a:defRPr sz="3800"/>
            </a:lvl5pPr>
            <a:lvl6pPr>
              <a:defRPr sz="3800"/>
            </a:lvl6pPr>
            <a:lvl7pPr>
              <a:defRPr sz="3800"/>
            </a:lvl7pPr>
            <a:lvl8pPr>
              <a:defRPr sz="3800"/>
            </a:lvl8pPr>
            <a:lvl9pPr>
              <a:defRPr sz="3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3177970" y="1932094"/>
            <a:ext cx="11449711" cy="5464681"/>
          </a:xfrm>
        </p:spPr>
        <p:txBody>
          <a:bodyPr/>
          <a:lstStyle>
            <a:lvl1pPr>
              <a:defRPr sz="6000"/>
            </a:lvl1pPr>
            <a:lvl2pPr>
              <a:defRPr sz="5100"/>
            </a:lvl2pPr>
            <a:lvl3pPr>
              <a:defRPr sz="4300"/>
            </a:lvl3pPr>
            <a:lvl4pPr>
              <a:defRPr sz="3800"/>
            </a:lvl4pPr>
            <a:lvl5pPr>
              <a:defRPr sz="3800"/>
            </a:lvl5pPr>
            <a:lvl6pPr>
              <a:defRPr sz="3800"/>
            </a:lvl6pPr>
            <a:lvl7pPr>
              <a:defRPr sz="3800"/>
            </a:lvl7pPr>
            <a:lvl8pPr>
              <a:defRPr sz="3800"/>
            </a:lvl8pPr>
            <a:lvl9pPr>
              <a:defRPr sz="3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2016/11/13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296194" y="1853507"/>
            <a:ext cx="11454214" cy="772453"/>
          </a:xfrm>
        </p:spPr>
        <p:txBody>
          <a:bodyPr anchor="b"/>
          <a:lstStyle>
            <a:lvl1pPr marL="0" indent="0">
              <a:buNone/>
              <a:defRPr sz="5100" b="1"/>
            </a:lvl1pPr>
            <a:lvl2pPr marL="977265" indent="0">
              <a:buNone/>
              <a:defRPr sz="4300" b="1"/>
            </a:lvl2pPr>
            <a:lvl3pPr marL="1954530" indent="0">
              <a:buNone/>
              <a:defRPr sz="3800" b="1"/>
            </a:lvl3pPr>
            <a:lvl4pPr marL="2931795" indent="0">
              <a:buNone/>
              <a:defRPr sz="3400" b="1"/>
            </a:lvl4pPr>
            <a:lvl5pPr marL="3909060" indent="0">
              <a:buNone/>
              <a:defRPr sz="3400" b="1"/>
            </a:lvl5pPr>
            <a:lvl6pPr marL="4886325" indent="0">
              <a:buNone/>
              <a:defRPr sz="3400" b="1"/>
            </a:lvl6pPr>
            <a:lvl7pPr marL="5863590" indent="0">
              <a:buNone/>
              <a:defRPr sz="3400" b="1"/>
            </a:lvl7pPr>
            <a:lvl8pPr marL="6840855" indent="0">
              <a:buNone/>
              <a:defRPr sz="3400" b="1"/>
            </a:lvl8pPr>
            <a:lvl9pPr marL="7818120" indent="0">
              <a:buNone/>
              <a:defRPr sz="34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296194" y="2625960"/>
            <a:ext cx="11454214" cy="4770814"/>
          </a:xfrm>
        </p:spPr>
        <p:txBody>
          <a:bodyPr/>
          <a:lstStyle>
            <a:lvl1pPr>
              <a:defRPr sz="5100"/>
            </a:lvl1pPr>
            <a:lvl2pPr>
              <a:defRPr sz="4300"/>
            </a:lvl2pPr>
            <a:lvl3pPr>
              <a:defRPr sz="3800"/>
            </a:lvl3pPr>
            <a:lvl4pPr>
              <a:defRPr sz="3400"/>
            </a:lvl4pPr>
            <a:lvl5pPr>
              <a:defRPr sz="3400"/>
            </a:lvl5pPr>
            <a:lvl6pPr>
              <a:defRPr sz="3400"/>
            </a:lvl6pPr>
            <a:lvl7pPr>
              <a:defRPr sz="3400"/>
            </a:lvl7pPr>
            <a:lvl8pPr>
              <a:defRPr sz="3400"/>
            </a:lvl8pPr>
            <a:lvl9pPr>
              <a:defRPr sz="3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13168970" y="1853507"/>
            <a:ext cx="11458713" cy="772453"/>
          </a:xfrm>
        </p:spPr>
        <p:txBody>
          <a:bodyPr anchor="b"/>
          <a:lstStyle>
            <a:lvl1pPr marL="0" indent="0">
              <a:buNone/>
              <a:defRPr sz="5100" b="1"/>
            </a:lvl1pPr>
            <a:lvl2pPr marL="977265" indent="0">
              <a:buNone/>
              <a:defRPr sz="4300" b="1"/>
            </a:lvl2pPr>
            <a:lvl3pPr marL="1954530" indent="0">
              <a:buNone/>
              <a:defRPr sz="3800" b="1"/>
            </a:lvl3pPr>
            <a:lvl4pPr marL="2931795" indent="0">
              <a:buNone/>
              <a:defRPr sz="3400" b="1"/>
            </a:lvl4pPr>
            <a:lvl5pPr marL="3909060" indent="0">
              <a:buNone/>
              <a:defRPr sz="3400" b="1"/>
            </a:lvl5pPr>
            <a:lvl6pPr marL="4886325" indent="0">
              <a:buNone/>
              <a:defRPr sz="3400" b="1"/>
            </a:lvl6pPr>
            <a:lvl7pPr marL="5863590" indent="0">
              <a:buNone/>
              <a:defRPr sz="3400" b="1"/>
            </a:lvl7pPr>
            <a:lvl8pPr marL="6840855" indent="0">
              <a:buNone/>
              <a:defRPr sz="3400" b="1"/>
            </a:lvl8pPr>
            <a:lvl9pPr marL="7818120" indent="0">
              <a:buNone/>
              <a:defRPr sz="34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13168970" y="2625960"/>
            <a:ext cx="11458713" cy="4770814"/>
          </a:xfrm>
        </p:spPr>
        <p:txBody>
          <a:bodyPr/>
          <a:lstStyle>
            <a:lvl1pPr>
              <a:defRPr sz="5100"/>
            </a:lvl1pPr>
            <a:lvl2pPr>
              <a:defRPr sz="4300"/>
            </a:lvl2pPr>
            <a:lvl3pPr>
              <a:defRPr sz="3800"/>
            </a:lvl3pPr>
            <a:lvl4pPr>
              <a:defRPr sz="3400"/>
            </a:lvl4pPr>
            <a:lvl5pPr>
              <a:defRPr sz="3400"/>
            </a:lvl5pPr>
            <a:lvl6pPr>
              <a:defRPr sz="3400"/>
            </a:lvl6pPr>
            <a:lvl7pPr>
              <a:defRPr sz="3400"/>
            </a:lvl7pPr>
            <a:lvl8pPr>
              <a:defRPr sz="3400"/>
            </a:lvl8pPr>
            <a:lvl9pPr>
              <a:defRPr sz="3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2016/11/13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2016/11/13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2016/11/13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296195" y="329682"/>
            <a:ext cx="8528776" cy="1403068"/>
          </a:xfrm>
        </p:spPr>
        <p:txBody>
          <a:bodyPr anchor="b"/>
          <a:lstStyle>
            <a:lvl1pPr algn="l">
              <a:defRPr sz="43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0135515" y="329683"/>
            <a:ext cx="14492166" cy="7067092"/>
          </a:xfrm>
        </p:spPr>
        <p:txBody>
          <a:bodyPr/>
          <a:lstStyle>
            <a:lvl1pPr>
              <a:defRPr sz="6800"/>
            </a:lvl1pPr>
            <a:lvl2pPr>
              <a:defRPr sz="6000"/>
            </a:lvl2pPr>
            <a:lvl3pPr>
              <a:defRPr sz="5100"/>
            </a:lvl3pPr>
            <a:lvl4pPr>
              <a:defRPr sz="4300"/>
            </a:lvl4pPr>
            <a:lvl5pPr>
              <a:defRPr sz="4300"/>
            </a:lvl5pPr>
            <a:lvl6pPr>
              <a:defRPr sz="4300"/>
            </a:lvl6pPr>
            <a:lvl7pPr>
              <a:defRPr sz="4300"/>
            </a:lvl7pPr>
            <a:lvl8pPr>
              <a:defRPr sz="4300"/>
            </a:lvl8pPr>
            <a:lvl9pPr>
              <a:defRPr sz="43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296195" y="1732751"/>
            <a:ext cx="8528776" cy="5664024"/>
          </a:xfrm>
        </p:spPr>
        <p:txBody>
          <a:bodyPr/>
          <a:lstStyle>
            <a:lvl1pPr marL="0" indent="0">
              <a:buNone/>
              <a:defRPr sz="3000"/>
            </a:lvl1pPr>
            <a:lvl2pPr marL="977265" indent="0">
              <a:buNone/>
              <a:defRPr sz="2600"/>
            </a:lvl2pPr>
            <a:lvl3pPr marL="1954530" indent="0">
              <a:buNone/>
              <a:defRPr sz="2100"/>
            </a:lvl3pPr>
            <a:lvl4pPr marL="2931795" indent="0">
              <a:buNone/>
              <a:defRPr sz="1900"/>
            </a:lvl4pPr>
            <a:lvl5pPr marL="3909060" indent="0">
              <a:buNone/>
              <a:defRPr sz="1900"/>
            </a:lvl5pPr>
            <a:lvl6pPr marL="4886325" indent="0">
              <a:buNone/>
              <a:defRPr sz="1900"/>
            </a:lvl6pPr>
            <a:lvl7pPr marL="5863590" indent="0">
              <a:buNone/>
              <a:defRPr sz="1900"/>
            </a:lvl7pPr>
            <a:lvl8pPr marL="6840855" indent="0">
              <a:buNone/>
              <a:defRPr sz="1900"/>
            </a:lvl8pPr>
            <a:lvl9pPr marL="7818120" indent="0">
              <a:buNone/>
              <a:defRPr sz="1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2016/11/13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081261" y="5796280"/>
            <a:ext cx="15554325" cy="684284"/>
          </a:xfrm>
        </p:spPr>
        <p:txBody>
          <a:bodyPr anchor="b"/>
          <a:lstStyle>
            <a:lvl1pPr algn="l">
              <a:defRPr sz="43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081261" y="739869"/>
            <a:ext cx="15554325" cy="4968240"/>
          </a:xfrm>
        </p:spPr>
        <p:txBody>
          <a:bodyPr/>
          <a:lstStyle>
            <a:lvl1pPr marL="0" indent="0">
              <a:buNone/>
              <a:defRPr sz="6800"/>
            </a:lvl1pPr>
            <a:lvl2pPr marL="977265" indent="0">
              <a:buNone/>
              <a:defRPr sz="6000"/>
            </a:lvl2pPr>
            <a:lvl3pPr marL="1954530" indent="0">
              <a:buNone/>
              <a:defRPr sz="5100"/>
            </a:lvl3pPr>
            <a:lvl4pPr marL="2931795" indent="0">
              <a:buNone/>
              <a:defRPr sz="4300"/>
            </a:lvl4pPr>
            <a:lvl5pPr marL="3909060" indent="0">
              <a:buNone/>
              <a:defRPr sz="4300"/>
            </a:lvl5pPr>
            <a:lvl6pPr marL="4886325" indent="0">
              <a:buNone/>
              <a:defRPr sz="4300"/>
            </a:lvl6pPr>
            <a:lvl7pPr marL="5863590" indent="0">
              <a:buNone/>
              <a:defRPr sz="4300"/>
            </a:lvl7pPr>
            <a:lvl8pPr marL="6840855" indent="0">
              <a:buNone/>
              <a:defRPr sz="4300"/>
            </a:lvl8pPr>
            <a:lvl9pPr marL="7818120" indent="0">
              <a:buNone/>
              <a:defRPr sz="43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5081261" y="6480564"/>
            <a:ext cx="15554325" cy="971796"/>
          </a:xfrm>
        </p:spPr>
        <p:txBody>
          <a:bodyPr/>
          <a:lstStyle>
            <a:lvl1pPr marL="0" indent="0">
              <a:buNone/>
              <a:defRPr sz="3000"/>
            </a:lvl1pPr>
            <a:lvl2pPr marL="977265" indent="0">
              <a:buNone/>
              <a:defRPr sz="2600"/>
            </a:lvl2pPr>
            <a:lvl3pPr marL="1954530" indent="0">
              <a:buNone/>
              <a:defRPr sz="2100"/>
            </a:lvl3pPr>
            <a:lvl4pPr marL="2931795" indent="0">
              <a:buNone/>
              <a:defRPr sz="1900"/>
            </a:lvl4pPr>
            <a:lvl5pPr marL="3909060" indent="0">
              <a:buNone/>
              <a:defRPr sz="1900"/>
            </a:lvl5pPr>
            <a:lvl6pPr marL="4886325" indent="0">
              <a:buNone/>
              <a:defRPr sz="1900"/>
            </a:lvl6pPr>
            <a:lvl7pPr marL="5863590" indent="0">
              <a:buNone/>
              <a:defRPr sz="1900"/>
            </a:lvl7pPr>
            <a:lvl8pPr marL="6840855" indent="0">
              <a:buNone/>
              <a:defRPr sz="1900"/>
            </a:lvl8pPr>
            <a:lvl9pPr marL="7818120" indent="0">
              <a:buNone/>
              <a:defRPr sz="1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2016/11/13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1296194" y="331600"/>
            <a:ext cx="23331488" cy="1380067"/>
          </a:xfrm>
          <a:prstGeom prst="rect">
            <a:avLst/>
          </a:prstGeom>
        </p:spPr>
        <p:txBody>
          <a:bodyPr vert="horz" lIns="195453" tIns="97727" rIns="195453" bIns="97727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296194" y="1932094"/>
            <a:ext cx="23331488" cy="5464681"/>
          </a:xfrm>
          <a:prstGeom prst="rect">
            <a:avLst/>
          </a:prstGeom>
        </p:spPr>
        <p:txBody>
          <a:bodyPr vert="horz" lIns="195453" tIns="97727" rIns="195453" bIns="97727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1296194" y="7674704"/>
            <a:ext cx="6048904" cy="440855"/>
          </a:xfrm>
          <a:prstGeom prst="rect">
            <a:avLst/>
          </a:prstGeom>
        </p:spPr>
        <p:txBody>
          <a:bodyPr vert="horz" lIns="195453" tIns="97727" rIns="195453" bIns="97727" rtlCol="0" anchor="ctr"/>
          <a:lstStyle>
            <a:lvl1pPr algn="l">
              <a:defRPr sz="2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2016/11/13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8857324" y="7674704"/>
            <a:ext cx="8209227" cy="440855"/>
          </a:xfrm>
          <a:prstGeom prst="rect">
            <a:avLst/>
          </a:prstGeom>
        </p:spPr>
        <p:txBody>
          <a:bodyPr vert="horz" lIns="195453" tIns="97727" rIns="195453" bIns="97727" rtlCol="0" anchor="ctr"/>
          <a:lstStyle>
            <a:lvl1pPr algn="ctr">
              <a:defRPr sz="2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18578777" y="7674704"/>
            <a:ext cx="6048904" cy="440855"/>
          </a:xfrm>
          <a:prstGeom prst="rect">
            <a:avLst/>
          </a:prstGeom>
        </p:spPr>
        <p:txBody>
          <a:bodyPr vert="horz" lIns="195453" tIns="97727" rIns="195453" bIns="97727" rtlCol="0" anchor="ctr"/>
          <a:lstStyle>
            <a:lvl1pPr algn="r">
              <a:defRPr sz="2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954530" rtl="0" eaLnBrk="1" latinLnBrk="0" hangingPunct="1">
        <a:spcBef>
          <a:spcPct val="0"/>
        </a:spcBef>
        <a:buNone/>
        <a:defRPr sz="9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32949" indent="-732949" algn="l" defTabSz="1954530" rtl="0" eaLnBrk="1" latinLnBrk="0" hangingPunct="1">
        <a:spcBef>
          <a:spcPct val="20000"/>
        </a:spcBef>
        <a:buFont typeface="Arial" pitchFamily="34" charset="0"/>
        <a:buChar char="•"/>
        <a:defRPr sz="6800" kern="1200">
          <a:solidFill>
            <a:schemeClr val="tx1"/>
          </a:solidFill>
          <a:latin typeface="+mn-lt"/>
          <a:ea typeface="+mn-ea"/>
          <a:cs typeface="+mn-cs"/>
        </a:defRPr>
      </a:lvl1pPr>
      <a:lvl2pPr marL="1588056" indent="-610791" algn="l" defTabSz="1954530" rtl="0" eaLnBrk="1" latinLnBrk="0" hangingPunct="1">
        <a:spcBef>
          <a:spcPct val="20000"/>
        </a:spcBef>
        <a:buFont typeface="Arial" pitchFamily="34" charset="0"/>
        <a:buChar char="–"/>
        <a:defRPr sz="6000" kern="1200">
          <a:solidFill>
            <a:schemeClr val="tx1"/>
          </a:solidFill>
          <a:latin typeface="+mn-lt"/>
          <a:ea typeface="+mn-ea"/>
          <a:cs typeface="+mn-cs"/>
        </a:defRPr>
      </a:lvl2pPr>
      <a:lvl3pPr marL="2443163" indent="-488633" algn="l" defTabSz="1954530" rtl="0" eaLnBrk="1" latinLnBrk="0" hangingPunct="1">
        <a:spcBef>
          <a:spcPct val="20000"/>
        </a:spcBef>
        <a:buFont typeface="Arial" pitchFamily="34" charset="0"/>
        <a:buChar char="•"/>
        <a:defRPr sz="5100" kern="1200">
          <a:solidFill>
            <a:schemeClr val="tx1"/>
          </a:solidFill>
          <a:latin typeface="+mn-lt"/>
          <a:ea typeface="+mn-ea"/>
          <a:cs typeface="+mn-cs"/>
        </a:defRPr>
      </a:lvl3pPr>
      <a:lvl4pPr marL="3420428" indent="-488633" algn="l" defTabSz="1954530" rtl="0" eaLnBrk="1" latinLnBrk="0" hangingPunct="1">
        <a:spcBef>
          <a:spcPct val="20000"/>
        </a:spcBef>
        <a:buFont typeface="Arial" pitchFamily="34" charset="0"/>
        <a:buChar char="–"/>
        <a:defRPr sz="4300" kern="1200">
          <a:solidFill>
            <a:schemeClr val="tx1"/>
          </a:solidFill>
          <a:latin typeface="+mn-lt"/>
          <a:ea typeface="+mn-ea"/>
          <a:cs typeface="+mn-cs"/>
        </a:defRPr>
      </a:lvl4pPr>
      <a:lvl5pPr marL="4397693" indent="-488633" algn="l" defTabSz="1954530" rtl="0" eaLnBrk="1" latinLnBrk="0" hangingPunct="1">
        <a:spcBef>
          <a:spcPct val="20000"/>
        </a:spcBef>
        <a:buFont typeface="Arial" pitchFamily="34" charset="0"/>
        <a:buChar char="»"/>
        <a:defRPr sz="4300" kern="1200">
          <a:solidFill>
            <a:schemeClr val="tx1"/>
          </a:solidFill>
          <a:latin typeface="+mn-lt"/>
          <a:ea typeface="+mn-ea"/>
          <a:cs typeface="+mn-cs"/>
        </a:defRPr>
      </a:lvl5pPr>
      <a:lvl6pPr marL="5374958" indent="-488633" algn="l" defTabSz="1954530" rtl="0" eaLnBrk="1" latinLnBrk="0" hangingPunct="1">
        <a:spcBef>
          <a:spcPct val="20000"/>
        </a:spcBef>
        <a:buFont typeface="Arial" pitchFamily="34" charset="0"/>
        <a:buChar char="•"/>
        <a:defRPr sz="4300" kern="1200">
          <a:solidFill>
            <a:schemeClr val="tx1"/>
          </a:solidFill>
          <a:latin typeface="+mn-lt"/>
          <a:ea typeface="+mn-ea"/>
          <a:cs typeface="+mn-cs"/>
        </a:defRPr>
      </a:lvl6pPr>
      <a:lvl7pPr marL="6352223" indent="-488633" algn="l" defTabSz="1954530" rtl="0" eaLnBrk="1" latinLnBrk="0" hangingPunct="1">
        <a:spcBef>
          <a:spcPct val="20000"/>
        </a:spcBef>
        <a:buFont typeface="Arial" pitchFamily="34" charset="0"/>
        <a:buChar char="•"/>
        <a:defRPr sz="4300" kern="1200">
          <a:solidFill>
            <a:schemeClr val="tx1"/>
          </a:solidFill>
          <a:latin typeface="+mn-lt"/>
          <a:ea typeface="+mn-ea"/>
          <a:cs typeface="+mn-cs"/>
        </a:defRPr>
      </a:lvl7pPr>
      <a:lvl8pPr marL="7329488" indent="-488633" algn="l" defTabSz="1954530" rtl="0" eaLnBrk="1" latinLnBrk="0" hangingPunct="1">
        <a:spcBef>
          <a:spcPct val="20000"/>
        </a:spcBef>
        <a:buFont typeface="Arial" pitchFamily="34" charset="0"/>
        <a:buChar char="•"/>
        <a:defRPr sz="4300" kern="1200">
          <a:solidFill>
            <a:schemeClr val="tx1"/>
          </a:solidFill>
          <a:latin typeface="+mn-lt"/>
          <a:ea typeface="+mn-ea"/>
          <a:cs typeface="+mn-cs"/>
        </a:defRPr>
      </a:lvl8pPr>
      <a:lvl9pPr marL="8306753" indent="-488633" algn="l" defTabSz="1954530" rtl="0" eaLnBrk="1" latinLnBrk="0" hangingPunct="1">
        <a:spcBef>
          <a:spcPct val="20000"/>
        </a:spcBef>
        <a:buFont typeface="Arial" pitchFamily="34" charset="0"/>
        <a:buChar char="•"/>
        <a:defRPr sz="4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1954530" rtl="0" eaLnBrk="1" latinLnBrk="0" hangingPunct="1">
        <a:defRPr sz="3800" kern="1200">
          <a:solidFill>
            <a:schemeClr val="tx1"/>
          </a:solidFill>
          <a:latin typeface="+mn-lt"/>
          <a:ea typeface="+mn-ea"/>
          <a:cs typeface="+mn-cs"/>
        </a:defRPr>
      </a:lvl1pPr>
      <a:lvl2pPr marL="977265" algn="l" defTabSz="1954530" rtl="0" eaLnBrk="1" latinLnBrk="0" hangingPunct="1">
        <a:defRPr sz="3800" kern="1200">
          <a:solidFill>
            <a:schemeClr val="tx1"/>
          </a:solidFill>
          <a:latin typeface="+mn-lt"/>
          <a:ea typeface="+mn-ea"/>
          <a:cs typeface="+mn-cs"/>
        </a:defRPr>
      </a:lvl2pPr>
      <a:lvl3pPr marL="1954530" algn="l" defTabSz="1954530" rtl="0" eaLnBrk="1" latinLnBrk="0" hangingPunct="1">
        <a:defRPr sz="3800" kern="1200">
          <a:solidFill>
            <a:schemeClr val="tx1"/>
          </a:solidFill>
          <a:latin typeface="+mn-lt"/>
          <a:ea typeface="+mn-ea"/>
          <a:cs typeface="+mn-cs"/>
        </a:defRPr>
      </a:lvl3pPr>
      <a:lvl4pPr marL="2931795" algn="l" defTabSz="1954530" rtl="0" eaLnBrk="1" latinLnBrk="0" hangingPunct="1">
        <a:defRPr sz="3800" kern="1200">
          <a:solidFill>
            <a:schemeClr val="tx1"/>
          </a:solidFill>
          <a:latin typeface="+mn-lt"/>
          <a:ea typeface="+mn-ea"/>
          <a:cs typeface="+mn-cs"/>
        </a:defRPr>
      </a:lvl4pPr>
      <a:lvl5pPr marL="3909060" algn="l" defTabSz="1954530" rtl="0" eaLnBrk="1" latinLnBrk="0" hangingPunct="1">
        <a:defRPr sz="3800" kern="1200">
          <a:solidFill>
            <a:schemeClr val="tx1"/>
          </a:solidFill>
          <a:latin typeface="+mn-lt"/>
          <a:ea typeface="+mn-ea"/>
          <a:cs typeface="+mn-cs"/>
        </a:defRPr>
      </a:lvl5pPr>
      <a:lvl6pPr marL="4886325" algn="l" defTabSz="1954530" rtl="0" eaLnBrk="1" latinLnBrk="0" hangingPunct="1">
        <a:defRPr sz="3800" kern="1200">
          <a:solidFill>
            <a:schemeClr val="tx1"/>
          </a:solidFill>
          <a:latin typeface="+mn-lt"/>
          <a:ea typeface="+mn-ea"/>
          <a:cs typeface="+mn-cs"/>
        </a:defRPr>
      </a:lvl6pPr>
      <a:lvl7pPr marL="5863590" algn="l" defTabSz="1954530" rtl="0" eaLnBrk="1" latinLnBrk="0" hangingPunct="1">
        <a:defRPr sz="3800" kern="1200">
          <a:solidFill>
            <a:schemeClr val="tx1"/>
          </a:solidFill>
          <a:latin typeface="+mn-lt"/>
          <a:ea typeface="+mn-ea"/>
          <a:cs typeface="+mn-cs"/>
        </a:defRPr>
      </a:lvl7pPr>
      <a:lvl8pPr marL="6840855" algn="l" defTabSz="1954530" rtl="0" eaLnBrk="1" latinLnBrk="0" hangingPunct="1">
        <a:defRPr sz="3800" kern="1200">
          <a:solidFill>
            <a:schemeClr val="tx1"/>
          </a:solidFill>
          <a:latin typeface="+mn-lt"/>
          <a:ea typeface="+mn-ea"/>
          <a:cs typeface="+mn-cs"/>
        </a:defRPr>
      </a:lvl8pPr>
      <a:lvl9pPr marL="7818120" algn="l" defTabSz="1954530" rtl="0" eaLnBrk="1" latinLnBrk="0" hangingPunct="1">
        <a:defRPr sz="3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  <p:graphicFrame>
        <p:nvGraphicFramePr>
          <p:cNvPr id="4" name="PHPPresentation Monthly Downloads"/>
          <p:cNvGraphicFramePr/>
          <p:nvPr/>
        </p:nvGraphicFramePr>
        <p:xfrm>
          <a:off x="3037884" y="1711308"/>
          <a:ext cx="18902826" cy="51890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</Words>
  <PresentationFormat>自定义</PresentationFormat>
  <Paragraphs>1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Office 主题</vt:lpstr>
      <vt:lpstr>幻灯片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strong yb</dc:creator>
  <cp:lastModifiedBy>strong yb</cp:lastModifiedBy>
  <cp:revision>1</cp:revision>
  <dcterms:created xsi:type="dcterms:W3CDTF">2016-11-13T13:46:32Z</dcterms:created>
  <dcterms:modified xsi:type="dcterms:W3CDTF">2016-11-13T13:47:58Z</dcterms:modified>
</cp:coreProperties>
</file>