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jpg" ContentType="image/jpeg"/>
  <Default Extension="png" ContentType="image/png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1.jpg"/>
 <Relationship Id="rId3" Type="http://schemas.openxmlformats.org/officeDocument/2006/relationships/image" Target="../media/logo_JmOjE2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27.jpg"/>
 <Relationship Id="rId3" Type="http://schemas.openxmlformats.org/officeDocument/2006/relationships/image" Target="../media/ppt_border28.png"/>
 <Relationship Id="rId4" Type="http://schemas.openxmlformats.org/officeDocument/2006/relationships/image" Target="../media/logo_JmOjE29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3.jpg"/>
 <Relationship Id="rId3" Type="http://schemas.openxmlformats.org/officeDocument/2006/relationships/image" Target="../media/ppt_border4.png"/>
 <Relationship Id="rId4" Type="http://schemas.openxmlformats.org/officeDocument/2006/relationships/image" Target="../media/logo_JmOjE5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6.jpg"/>
 <Relationship Id="rId3" Type="http://schemas.openxmlformats.org/officeDocument/2006/relationships/image" Target="../media/ppt_border7.png"/>
 <Relationship Id="rId4" Type="http://schemas.openxmlformats.org/officeDocument/2006/relationships/image" Target="../media/logo_JmOjE8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9.jpg"/>
 <Relationship Id="rId3" Type="http://schemas.openxmlformats.org/officeDocument/2006/relationships/image" Target="../media/ppt_border10.png"/>
 <Relationship Id="rId4" Type="http://schemas.openxmlformats.org/officeDocument/2006/relationships/image" Target="../media/logo_JmOjE11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12.jpg"/>
 <Relationship Id="rId3" Type="http://schemas.openxmlformats.org/officeDocument/2006/relationships/image" Target="../media/ppt_border13.png"/>
 <Relationship Id="rId4" Type="http://schemas.openxmlformats.org/officeDocument/2006/relationships/image" Target="../media/logo_JmOjE14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15.jpg"/>
 <Relationship Id="rId3" Type="http://schemas.openxmlformats.org/officeDocument/2006/relationships/image" Target="../media/ppt_border16.png"/>
 <Relationship Id="rId4" Type="http://schemas.openxmlformats.org/officeDocument/2006/relationships/image" Target="../media/logo_JmOjE17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18.jpg"/>
 <Relationship Id="rId3" Type="http://schemas.openxmlformats.org/officeDocument/2006/relationships/image" Target="../media/ppt_border19.png"/>
 <Relationship Id="rId4" Type="http://schemas.openxmlformats.org/officeDocument/2006/relationships/image" Target="../media/logo_JmOjE20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21.jpg"/>
 <Relationship Id="rId3" Type="http://schemas.openxmlformats.org/officeDocument/2006/relationships/image" Target="../media/ppt_border22.png"/>
 <Relationship Id="rId4" Type="http://schemas.openxmlformats.org/officeDocument/2006/relationships/image" Target="../media/logo_JmOjE23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realdolmen_bg24.jpg"/>
 <Relationship Id="rId3" Type="http://schemas.openxmlformats.org/officeDocument/2006/relationships/image" Target="../media/ppt_border25.png"/>
 <Relationship Id="rId4" Type="http://schemas.openxmlformats.org/officeDocument/2006/relationships/image" Target="../media/logo_JmOjE2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PHPPowerPoint logo" descr="PHPPowerPoint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3810000" y="2381250"/>
            <a:ext cx="762000" cy="762000"/>
          </a:xfrm>
          <a:prstGeom prst="rect">
            <a:avLst/>
          </a:prstGeom>
        </p:spPr>
      </p:pic>
      <p:sp>
        <p:nvSpPr>
          <p:cNvPr id="3" name=""/>
          <p:cNvSpPr txBox="1"/>
          <p:nvPr/>
        </p:nvSpPr>
        <p:spPr>
          <a:xfrm rot="0">
            <a:off x="1428750" y="3333750"/>
            <a:ext cx="5715000" cy="1905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br/>
            <a:r>
              <a:rPr b="true" i="false" strike="noStrike" sz="4500" u="none">
                <a:solidFill>
                  <a:srgbClr val="0000"/>
                </a:solidFill>
                <a:latin typeface="Trebuchet MS"/>
              </a:rPr>
              <a:t>Behieve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9525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Elevator Pitch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3D3F"/>
                </a:solidFill>
                <a:latin typeface="Arial"/>
              </a:rPr>
              <a:t>An XYZ company will be a one-stop online platform for Indian families to search, plan, organize and manage any family events.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Problem Statement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0000"/>
                </a:solidFill>
                <a:latin typeface="Arial"/>
              </a:rPr>
              <a:t>Families who are residing in semi-urban areas are facing difficulty in arranging family events The current vendors which are available in the market have problems like high cost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4762500" cy="476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The Solution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0000"/>
                </a:solidFill>
                <a:latin typeface="Arial"/>
              </a:rPr>
              <a:t>An XYZ company will support end-to-end events by suggesting the most auspicious event, timings, recommending suitable service provider or vendor and providing continuous support until gets executed.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Market Opportunity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0000"/>
                </a:solidFill>
                <a:latin typeface="Arial"/>
              </a:rPr>
              <a:t>During the late 1990s and early 2000 industry has spent around 20   crores on diversified events. In upcoming years, it is expected to clock a growth rate of 25 % annually on YOY(Year-On-Year 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Competitive Landscape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1428750" y="2000250"/>
            <a:ext cx="333375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2200" u="none">
                <a:solidFill>
                  <a:srgbClr val="0000"/>
                </a:solidFill>
                <a:latin typeface="Arial"/>
              </a:rPr>
              <a:t>Competitors</a:t>
            </a:r>
            <a:br/>
          </a:p>
        </p:txBody>
      </p:sp>
      <p:sp>
        <p:nvSpPr>
          <p:cNvPr id="6" name=""/>
          <p:cNvSpPr txBox="1"/>
          <p:nvPr/>
        </p:nvSpPr>
        <p:spPr>
          <a:xfrm rot="0">
            <a:off x="3333750" y="2000250"/>
            <a:ext cx="428625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2200" u="none">
                <a:solidFill>
                  <a:srgbClr val="0000"/>
                </a:solidFill>
                <a:latin typeface="Arial"/>
              </a:rPr>
              <a:t>Advantages</a:t>
            </a:r>
            <a:br/>
          </a:p>
        </p:txBody>
      </p:sp>
      <p:sp>
        <p:nvSpPr>
          <p:cNvPr id="7" name=""/>
          <p:cNvSpPr txBox="1"/>
          <p:nvPr/>
        </p:nvSpPr>
        <p:spPr>
          <a:xfrm rot="0">
            <a:off x="1428750" y="2571750"/>
            <a:ext cx="428625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1800" u="none">
                <a:solidFill>
                  <a:srgbClr val="0000"/>
                </a:solidFill>
                <a:latin typeface="Arial"/>
              </a:rPr>
              <a:t>redbus</a:t>
            </a:r>
            <a:br/>
          </a:p>
        </p:txBody>
      </p:sp>
      <p:sp>
        <p:nvSpPr>
          <p:cNvPr id="8" name=""/>
          <p:cNvSpPr txBox="1"/>
          <p:nvPr/>
        </p:nvSpPr>
        <p:spPr>
          <a:xfrm rot="0">
            <a:off x="3333750" y="2571750"/>
            <a:ext cx="523875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2000" u="none">
                <a:solidFill>
                  <a:srgbClr val="0000"/>
                </a:solidFill>
                <a:latin typeface="Arial"/>
              </a:rPr>
              <a:t>good customer services and good</a:t>
            </a:r>
            <a:b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Sales Channels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0000"/>
                </a:solidFill>
                <a:latin typeface="Arial"/>
              </a:rPr>
              <a:t>On the consumer-facing side, XYZ is not charging anything. Consumer has to free signup and select the preferred vendors  to avail the services.Best deals will be provided on every event category.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Marketing Activities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476250" y="1905000"/>
            <a:ext cx="7524750" cy="3810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3200" u="none">
                <a:solidFill>
                  <a:srgbClr val="0000"/>
                </a:solidFill>
                <a:latin typeface="Arial"/>
              </a:rPr>
              <a:t>Although initial customer acquisition is done through word of mouth but to reach wider target segment XYZ have to adopt Digital Marketing. XYZ would focus on SEO, PPC, Social Media </a:t>
            </a:r>
            <a:b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Background" descr="Backgro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9134475" cy="6858000"/>
          </a:xfrm>
          <a:prstGeom prst="rect">
            <a:avLst/>
          </a:prstGeom>
        </p:spPr>
      </p:pic>
      <p:pic>
        <p:nvPicPr>
          <p:cNvPr id="2" name="Background" descr="Backgrou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47625" y="6381750"/>
            <a:ext cx="9239250" cy="590550"/>
          </a:xfrm>
          <a:prstGeom prst="rect">
            <a:avLst/>
          </a:prstGeom>
        </p:spPr>
      </p:pic>
      <p:pic>
        <p:nvPicPr>
          <p:cNvPr id="3" name="PHPPowerPoint logo" descr="PHPPowerPoint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76250" y="6429375"/>
            <a:ext cx="381000" cy="381000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 rot="0">
            <a:off x="476250" y="571500"/>
            <a:ext cx="81915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5000" u="none">
                <a:solidFill>
                  <a:srgbClr val="C6C6"/>
                </a:solidFill>
                <a:latin typeface="Trebuchet MS"/>
              </a:rPr>
              <a:t>Traction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1905000" y="2000250"/>
            <a:ext cx="285750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3000" u="none">
                <a:solidFill>
                  <a:srgbClr val="0000"/>
                </a:solidFill>
                <a:latin typeface="Arial"/>
              </a:rPr>
              <a:t>Date</a:t>
            </a:r>
            <a:br/>
          </a:p>
        </p:txBody>
      </p:sp>
      <p:sp>
        <p:nvSpPr>
          <p:cNvPr id="6" name=""/>
          <p:cNvSpPr txBox="1"/>
          <p:nvPr/>
        </p:nvSpPr>
        <p:spPr>
          <a:xfrm rot="0">
            <a:off x="4286250" y="2000250"/>
            <a:ext cx="285750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true" i="false" strike="noStrike" sz="3000" u="none">
                <a:solidFill>
                  <a:srgbClr val="0000"/>
                </a:solidFill>
                <a:latin typeface="Arial"/>
              </a:rPr>
              <a:t>Milestones</a:t>
            </a:r>
            <a:br/>
          </a:p>
        </p:txBody>
      </p:sp>
      <p:sp>
        <p:nvSpPr>
          <p:cNvPr id="7" name=""/>
          <p:cNvSpPr txBox="1"/>
          <p:nvPr/>
        </p:nvSpPr>
        <p:spPr>
          <a:xfrm rot="0">
            <a:off x="1428750" y="2571750"/>
            <a:ext cx="285750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2000" u="none">
                <a:solidFill>
                  <a:srgbClr val="0000"/>
                </a:solidFill>
                <a:latin typeface="Arial"/>
              </a:rPr>
              <a:t>1</a:t>
            </a:r>
            <a:br/>
          </a:p>
        </p:txBody>
      </p:sp>
      <p:sp>
        <p:nvSpPr>
          <p:cNvPr id="8" name=""/>
          <p:cNvSpPr txBox="1"/>
          <p:nvPr/>
        </p:nvSpPr>
        <p:spPr>
          <a:xfrm rot="0">
            <a:off x="1905000" y="2571750"/>
            <a:ext cx="285750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2000" u="none">
                <a:solidFill>
                  <a:srgbClr val="0000"/>
                </a:solidFill>
                <a:latin typeface="Arial"/>
              </a:rPr>
              <a:t>October 15,16</a:t>
            </a:r>
            <a:br/>
          </a:p>
        </p:txBody>
      </p:sp>
      <p:sp>
        <p:nvSpPr>
          <p:cNvPr id="9" name=""/>
          <p:cNvSpPr txBox="1"/>
          <p:nvPr/>
        </p:nvSpPr>
        <p:spPr>
          <a:xfrm rot="0">
            <a:off x="4286250" y="2571750"/>
            <a:ext cx="4286250" cy="9525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l" fontAlgn="base" indent="0" lvl="0"/>
            <a:r>
              <a:rPr b="false" i="false" strike="noStrike" sz="2000" u="none">
                <a:solidFill>
                  <a:srgbClr val="0000"/>
                </a:solidFill>
                <a:latin typeface="Arial"/>
              </a:rPr>
              <a:t>complete the data</a:t>
            </a:r>
            <a:b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2016-10-22T15:29:30+05:30</dcterms:created>
  <dcterms:modified xsi:type="dcterms:W3CDTF">2016-10-22T15:29:30+05:30</dcterms:modified>
  <dc:title>Untitled Presentation</dc:title>
  <dc:description/>
  <dc:subject/>
  <cp:keywords/>
  <cp:category/>
</cp:coreProperties>
</file>