
<file path=[Content_Types].xml><?xml version="1.0" encoding="utf-8"?>
<Types xmlns="http://schemas.openxmlformats.org/package/2006/content-types">
  <Default Extension="rels" ContentType="application/vnd.openxmlformats-package.relationships+xml"/>
  <Default Extension="xml" ContentType="application/xml"/>
  <Override PartName="/ppt/theme/theme1.xml" ContentType="application/vnd.openxmlformats-officedocument.theme+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presentation>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Date Placeholder 4"/>
          <p:cNvSpPr>
            <a:spLocks noGrp="1"/>
          </p:cNvSpPr>
          <p:nvPr>
            <p:ph type="dt" sz="half" idx="10"/>
          </p:nvPr>
        </p:nvSpPr>
        <p:spPr/>
        <p:txBody>
          <a:bodyPr/>
          <a:lstStyle/>
          <a:p>
            <a:fld id="{6F0DA8BB-0D18-469F-8022-DD923457DE3A}" type="datetimeFigureOut">
              <a:rPr lang="nl-BE" smtClean="0"/>
              <a:t>16/04/2009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7" name="Date Placeholder 6"/>
          <p:cNvSpPr>
            <a:spLocks noGrp="1"/>
          </p:cNvSpPr>
          <p:nvPr>
            <p:ph type="dt" sz="half" idx="10"/>
          </p:nvPr>
        </p:nvSpPr>
        <p:spPr/>
        <p:txBody>
          <a:bodyPr/>
          <a:lstStyle/>
          <a:p>
            <a:fld id="{6F0DA8BB-0D18-469F-8022-DD923457DE3A}" type="datetimeFigureOut">
              <a:rPr lang="nl-BE" smtClean="0"/>
              <a:t>16/04/2009</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Date Placeholder 2"/>
          <p:cNvSpPr>
            <a:spLocks noGrp="1"/>
          </p:cNvSpPr>
          <p:nvPr>
            <p:ph type="dt" sz="half" idx="10"/>
          </p:nvPr>
        </p:nvSpPr>
        <p:spPr/>
        <p:txBody>
          <a:bodyPr/>
          <a:lstStyle/>
          <a:p>
            <a:fld id="{6F0DA8BB-0D18-469F-8022-DD923457DE3A}" type="datetimeFigureOut">
              <a:rPr lang="nl-BE" smtClean="0"/>
              <a:t>16/04/2009</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DA8BB-0D18-469F-8022-DD923457DE3A}" type="datetimeFigureOut">
              <a:rPr lang="nl-BE" smtClean="0"/>
              <a:t>16/04/2009</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16/04/2009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16/04/2009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0DBB-9FD5-43E7-88F1-55A569E9525E}" type="datetimeFigureOut">
              <a:rPr lang="nl-BE" smtClean="0"/>
              <a:t>16/04/2009</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36665-E7E9-4861-9ADF-F11A47CBAD79}" type="slidenum">
              <a:rPr lang="nl-BE" smtClean="0"/>
              <a:t>&lt;#&gt;</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image" Target="../media/decisivesystem2.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 name="" descr=""/>
          <p:cNvGraphicFramePr>
            <a:graphicFrameLocks noGrp="1"/>
          </p:cNvGraphicFramePr>
          <p:nvPr/>
        </p:nvGraphicFramePr>
        <p:xfrm>
          <a:off x="0" y="0"/>
          <a:ext cx="9144000" cy="1000125"/>
        </p:xfrm>
        <a:graphic>
          <a:graphicData uri="http://schemas.openxmlformats.org/drawingml/2006/table">
            <a:tbl>
              <a:tblPr firstRow="1" bandRow="1"/>
              <a:tblGrid>
                <a:gridCol w="9144000"/>
              </a:tblGrid>
              <a:tr h="1000125">
                <a:tc>
                  <a:txBody>
                    <a:bodyPr wrap="square" rtlCol="0">
                      <a:spAutoFit/>
                    </a:bodyPr>
                    <a:lstStyle/>
                    <a:p>
                      <a:pPr algn="l" fontAlgn="base" marL="0" marR="0" indent="0" lvl="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gradFill>
                      <a:gsLst>
                        <a:gs pos="0">
                          <a:srgbClr val="222222"/>
                        </a:gs>
                        <a:gs pos="100000">
                          <a:srgbClr val="222222"/>
                        </a:gs>
                      </a:gsLst>
                      <a:lin ang="0" scaled="0"/>
                    </a:gradFill>
                  </a:tcPr>
                </a:tc>
              </a:tr>
            </a:tbl>
          </a:graphicData>
        </a:graphic>
      </p:graphicFrame>
      <p:pic>
        <p:nvPicPr>
          <p:cNvPr id="2" name="DecisiveSystem" descr="DecisiveSystem"/>
          <p:cNvPicPr>
            <a:picLocks noChangeAspect="1"/>
          </p:cNvPicPr>
          <p:nvPr/>
        </p:nvPicPr>
        <p:blipFill>
          <a:blip r:embed="rId2"/>
          <a:stretch>
            <a:fillRect/>
          </a:stretch>
        </p:blipFill>
        <p:spPr>
          <a:xfrm rot="0">
            <a:off x="190500" y="190500"/>
            <a:ext cx="1190625" cy="638175"/>
          </a:xfrm>
          <a:prstGeom prst="rect">
            <a:avLst/>
          </a:prstGeom>
        </p:spPr>
      </p:pic>
      <p:sp>
        <p:nvSpPr>
          <p:cNvPr id="3" name=""/>
          <p:cNvSpPr txBox="1"/>
          <p:nvPr/>
        </p:nvSpPr>
        <p:spPr>
          <a:xfrm rot="0">
            <a:off x="685800" y="2809875"/>
            <a:ext cx="7620000" cy="1238250"/>
          </a:xfrm>
          <a:prstGeom prst="rect"/>
        </p:spPr>
        <p:txBody>
          <a:bodyPr wrap="square" rtlCol="0" horzOverflow="overflow" vertOverflow="overflow" bIns="45720" lIns="91440" rIns="91440" tIns="45720" numCol="1">
            <a:spAutoFit/>
          </a:bodyPr>
          <a:lstStyle/>
          <a:p>
            <a:pPr algn="l" fontAlgn="base" marL="0" marR="0" indent="0" lvl="0"/>
            <a:br/>
            <a:r>
              <a:rPr b="true" i="false" strike="noStrike" sz="2400" u="none">
                <a:solidFill>
                  <a:srgbClr val="9B2D2A"/>
                </a:solidFill>
                <a:latin typeface="Cambria"/>
              </a:rPr>
              <a:t><![CDATA[Unicorn]]></a:t>
            </a:r>
            <a:br/>
            <a:r>
              <a:rPr b="true" i="false" strike="noStrike" sz="3600" u="none">
                <a:solidFill>
                  <a:srgbClr val="222222"/>
                </a:solidFill>
                <a:latin typeface="Cambria"/>
              </a:rPr>
              <a:t><![CDATA[Fake report]]></a:t>
            </a:r>
          </a:p>
        </p:txBody>
      </p:sp>
      <p:cxnSp>
        <p:nvCxnSpPr>
          <p:cNvPr id="4" name=""/>
          <p:cNvCxnSpPr/>
          <p:nvPr/>
        </p:nvCxnSpPr>
        <p:spPr>
          <a:xfrm>
            <a:off x="666750" y="4191000"/>
            <a:ext cx="7715250" cy="0"/>
          </a:xfrm>
          <a:prstGeom prst="line"/>
          <a:ln w="12700" cap="flat" cmpd="sng" algn="ctr">
            <a:solidFill>
              <a:srgbClr val="7F7F7F"/>
            </a:solidFill>
            <a:prstDash val="solid"/>
            <a:round/>
            <a:headEnd type="none" w="med" len="med"/>
            <a:tailEnd type="none" w="med" len="med"/>
          </a:ln>
        </p:spPr>
      </p:cxnSp>
      <p:sp>
        <p:nvSpPr>
          <p:cNvPr id="5" name=""/>
          <p:cNvSpPr txBox="1"/>
          <p:nvPr/>
        </p:nvSpPr>
        <p:spPr>
          <a:xfrm rot="0">
            <a:off x="666750" y="4381500"/>
            <a:ext cx="7620000" cy="762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400" u="none">
                <a:solidFill>
                  <a:srgbClr val="000000"/>
                </a:solidFill>
                <a:latin typeface="Calibri"/>
              </a:rPr>
              <a:t><![CDATA[Author]]></a:t>
            </a:r>
            <a:br/>
          </a:p>
        </p:txBody>
      </p:sp>
      <p:sp>
        <p:nvSpPr>
          <p:cNvPr id="6" name=""/>
          <p:cNvSpPr txBox="1"/>
          <p:nvPr/>
        </p:nvSpPr>
        <p:spPr>
          <a:xfrm rot="0">
            <a:off x="666750" y="5143500"/>
            <a:ext cx="7620000" cy="1143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100" u="none">
                <a:solidFill>
                  <a:srgbClr val="595959"/>
                </a:solidFill>
                <a:latin typeface="Calibri"/>
              </a:rPr>
              <a:t><![CDATA[Copyright (c) 2014]]></a:t>
            </a:r>
            <a: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 name=""/>
          <p:cNvSpPr txBox="1"/>
          <p:nvPr/>
        </p:nvSpPr>
        <p:spPr>
          <a:xfrm rot="0">
            <a:off x="685800" y="2809875"/>
            <a:ext cx="7620000" cy="1238250"/>
          </a:xfrm>
          <a:prstGeom prst="rect"/>
        </p:spPr>
        <p:txBody>
          <a:bodyPr wrap="square" rtlCol="0" horzOverflow="overflow" vertOverflow="overflow" bIns="45720" lIns="91440" rIns="91440" tIns="45720" numCol="1">
            <a:spAutoFit/>
          </a:bodyPr>
          <a:lstStyle/>
          <a:p>
            <a:pPr algn="l" fontAlgn="base" marL="0" marR="0" indent="0" lvl="0"/>
            <a:br/>
            <a:br/>
            <a:r>
              <a:rPr b="true" i="false" strike="noStrike" sz="3600" u="none">
                <a:solidFill>
                  <a:srgbClr val="9B2D2A"/>
                </a:solidFill>
                <a:latin typeface="Cambria"/>
              </a:rPr>
              <a:t><![CDATA[Section]]></a:t>
            </a:r>
          </a:p>
        </p:txBody>
      </p:sp>
      <p:cxnSp>
        <p:nvCxnSpPr>
          <p:cNvPr id="2" name=""/>
          <p:cNvCxnSpPr/>
          <p:nvPr/>
        </p:nvCxnSpPr>
        <p:spPr>
          <a:xfrm>
            <a:off x="666750" y="4191000"/>
            <a:ext cx="7715250" cy="0"/>
          </a:xfrm>
          <a:prstGeom prst="line"/>
          <a:ln w="12700" cap="flat" cmpd="sng" algn="ctr">
            <a:solidFill>
              <a:srgbClr val="7F7F7F"/>
            </a:solidFill>
            <a:prstDash val="solid"/>
            <a:round/>
            <a:headEnd type="none" w="med" len="med"/>
            <a:tailEnd type="none" w="med" len="med"/>
          </a:ln>
        </p:spPr>
      </p:cxnSp>
      <p:sp>
        <p:nvSpPr>
          <p:cNvPr id="3" name=""/>
          <p:cNvSpPr txBox="1"/>
          <p:nvPr/>
        </p:nvSpPr>
        <p:spPr>
          <a:xfrm rot="0">
            <a:off x="619125" y="6381750"/>
            <a:ext cx="7620000" cy="381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000" u="none">
                <a:solidFill>
                  <a:srgbClr val="898989"/>
                </a:solidFill>
                <a:latin typeface="Calibri"/>
              </a:rPr>
              <a:t><![CDATA[Copyright (c) 2013, DECISIVE SYSTEM fo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 name=""/>
          <p:cNvSpPr txBox="1"/>
          <p:nvPr/>
        </p:nvSpPr>
        <p:spPr>
          <a:xfrm rot="0">
            <a:off x="685800" y="0"/>
            <a:ext cx="7620000" cy="762000"/>
          </a:xfrm>
          <a:prstGeom prst="rect"/>
        </p:spPr>
        <p:txBody>
          <a:bodyPr wrap="square" rtlCol="0" horzOverflow="overflow" vertOverflow="overflow" bIns="45720" lIns="91440" rIns="91440" tIns="45720" numCol="1">
            <a:spAutoFit/>
          </a:bodyPr>
          <a:lstStyle/>
          <a:p>
            <a:pPr algn="l" fontAlgn="base" marL="0" marR="0" indent="0" lvl="0"/>
            <a:br/>
            <a:r>
              <a:rPr b="true" i="false" strike="noStrike" sz="2800" u="none">
                <a:solidFill>
                  <a:srgbClr val="9B2D2A"/>
                </a:solidFill>
                <a:latin typeface="Cambria"/>
              </a:rPr>
              <a:t><![CDATA[Title]]></a:t>
            </a:r>
          </a:p>
        </p:txBody>
      </p:sp>
      <p:cxnSp>
        <p:nvCxnSpPr>
          <p:cNvPr id="2" name=""/>
          <p:cNvCxnSpPr/>
          <p:nvPr/>
        </p:nvCxnSpPr>
        <p:spPr>
          <a:xfrm>
            <a:off x="666750" y="762000"/>
            <a:ext cx="7715250" cy="0"/>
          </a:xfrm>
          <a:prstGeom prst="line"/>
          <a:ln w="12700" cap="flat" cmpd="sng" algn="ctr">
            <a:solidFill>
              <a:srgbClr val="7F7F7F"/>
            </a:solidFill>
            <a:prstDash val="solid"/>
            <a:round/>
            <a:headEnd type="none" w="med" len="med"/>
            <a:tailEnd type="none" w="med" len="med"/>
          </a:ln>
        </p:spPr>
      </p:cxnSp>
      <p:sp>
        <p:nvSpPr>
          <p:cNvPr id="3" name=""/>
          <p:cNvSpPr txBox="1"/>
          <p:nvPr/>
        </p:nvSpPr>
        <p:spPr>
          <a:xfrm rot="0">
            <a:off x="685800" y="857250"/>
            <a:ext cx="7620000" cy="5238750"/>
          </a:xfrm>
          <a:prstGeom prst="rect"/>
        </p:spPr>
        <p:txBody>
          <a:bodyPr wrap="square" rtlCol="0" horzOverflow="overflow" vertOverflow="overflow" bIns="45720" lIns="91440" rIns="91440" tIns="45720" numCol="1">
            <a:spAutoFit/>
          </a:bodyPr>
          <a:lstStyle/>
          <a:p>
            <a:pPr algn="l" fontAlgn="base" marL="0" marR="0" indent="0" lvl="0"/>
          </a:p>
          <a:p>
            <a:pPr algn="l" fontAlgn="base" marL="238125" marR="0" indent="-238125" lvl="0">
              <a:buFont typeface="Calibri"/>
              <a:buChar char="-"/>
            </a:pPr>
            <a:r>
              <a:rPr b="false" i="false" strike="noStrike" sz="2000" u="none">
                <a:solidFill>
                  <a:srgbClr val="000000"/>
                </a:solidFill>
                <a:latin typeface="Calibri"/>
              </a:rPr>
              <a:t><![CDATA[Lorem ipsum dolor sit amet, consectetur adipiscing elit, sed do eiusmod tempor incididunt ut labore et dolore magna aliqua.]]></a:t>
            </a:r>
          </a:p>
          <a:p>
            <a:pPr algn="l" fontAlgn="base" marL="238125" marR="0" indent="-238125" lvl="0">
              <a:buFont typeface="Calibri"/>
              <a:buChar char="-"/>
            </a:pPr>
            <a:r>
              <a:rPr b="false" i="false" strike="noStrike" sz="2000" u="none">
                <a:solidFill>
                  <a:srgbClr val="000000"/>
                </a:solidFill>
                <a:latin typeface="Calibri"/>
              </a:rPr>
              <a:t><![CDATA[Duis aute irure dolor in reprehenderit in voluptate velit esse cillum dolore eu fugiat nulla pariatur. Excepteur sint occaecat cupidatat non proident, sunt in culpa qui officia deserunt mollit anim id est laborum.]]></a:t>
            </a:r>
          </a:p>
          <a:p>
            <a:pPr algn="l" fontAlgn="base" marL="238125" marR="0" indent="-238125" lvl="0">
              <a:buFont typeface="Calibri"/>
              <a:buChar char="-"/>
            </a:pPr>
            <a:r>
              <a:rPr b="false" i="false" strike="noStrike" sz="2000" u="none">
                <a:solidFill>
                  <a:srgbClr val="000000"/>
                </a:solidFill>
                <a:latin typeface="Calibri"/>
              </a:rPr>
              <a:t><![CDATA[Ut enim ad minim veniam, quis nostrud exercitation ullamco laboris nisi ut aliquip ex ea commodo consequat.]]></a:t>
            </a:r>
          </a:p>
        </p:txBody>
      </p:sp>
      <p:sp>
        <p:nvSpPr>
          <p:cNvPr id="4" name=""/>
          <p:cNvSpPr txBox="1"/>
          <p:nvPr/>
        </p:nvSpPr>
        <p:spPr>
          <a:xfrm rot="0">
            <a:off x="619125" y="6381750"/>
            <a:ext cx="7620000" cy="381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000" u="none">
                <a:solidFill>
                  <a:srgbClr val="898989"/>
                </a:solidFill>
                <a:latin typeface="Calibri"/>
              </a:rPr>
              <a:t><![CDATA[Copyright (c) 2013, DECISIVE SYSTEM for .]]></a:t>
            </a:r>
          </a:p>
        </p:txBody>
      </p:sp>
    </p:spTree>
  </p:cSld>
  <p:clrMapOvr>
    <a:masterClrMapping/>
  </p:clrMapOvr>
</p:sld>
</file>

<file path=ppt/theme/_rels/theme1.xml.rels><?xml version="1.0" encoding="UTF-8" standalone="yes"?>
<Relationships xmlns="http://schemas.openxmlformats.org/package/2006/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 ?????"/>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 ?????"/>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2015-11-21T11:34:01Z</dcterms:created>
  <dcterms:modified xsi:type="dcterms:W3CDTF">2015-11-21T11:34:01Z</dcterms:modified>
  <dc:title>Untitled Presentation</dc:title>
  <dc:description/>
  <dc:subject/>
  <cp:keywords/>
  <cp:category/>
</cp:coreProperties>
</file>