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"/>
          <p:cNvSpPr>
            <a:spLocks noGrp="1"/>
          </p:cNvSpPr>
          <p:nvPr>
            <p:ph type="body" idx="1"/>
          </p:nvPr>
        </p:nvSpPr>
        <p:spPr>
          <a:xfrm>
            <a:off x="0" y="3429000"/>
            <a:ext cx="5486400" cy="3600450"/>
          </a:xfrm>
          <a:prstGeom prst="rect">
            <a:avLst/>
          </a:prstGeom>
        </p:spPr>
        <p:txBody>
          <a:bodyPr/>
          <a:lstStyle/>
          <a:p>
            <a:pPr algn="l" fontAlgn="base" marL="0" marR="0" indent="0" lvl="0"/>
            <a:r>
              <a:rPr lang="en-US" b="0" i="0" strike="noStrike" sz="1000" u="none">
                <a:solidFill>
                  <a:srgbClr val="000000"/>
                </a:solidFill>
                <a:latin typeface="Calibri"/>
              </a:rPr>
              <a:t><![CDATA[A class library]]></a:t>
            </a:r>
          </a:p>
          <a:p>
            <a:pPr algn="l" fontAlgn="base" marL="0" marR="0" indent="0" lvl="0"/>
            <a:r>
              <a:rPr lang="en-US" b="0" i="0" strike="noStrike" sz="1000" u="none">
                <a:solidFill>
                  <a:srgbClr val="000000"/>
                </a:solidFill>
                <a:latin typeface="Calibri"/>
              </a:rPr>
              <a:t><![CDATA[Written in PHP]]></a:t>
            </a:r>
          </a:p>
          <a:p>
            <a:pPr algn="l" fontAlgn="base" marL="0" marR="0" indent="0" lvl="0"/>
            <a:r>
              <a:rPr lang="en-US" b="0" i="0" strike="noStrike" sz="1000" u="none">
                <a:solidFill>
                  <a:srgbClr val="000000"/>
                </a:solidFill>
                <a:latin typeface="Calibri"/>
              </a:rPr>
              <a:t><![CDATA[Representing a presentation]]></a:t>
            </a:r>
          </a:p>
          <a:p>
            <a:pPr algn="l" fontAlgn="base" marL="0" marR="0" indent="0" lvl="0"/>
            <a:r>
              <a:rPr lang="en-US" b="0" i="0" strike="noStrike" sz="1000" u="none">
                <a:solidFill>
                  <a:srgbClr val="000000"/>
                </a:solidFill>
                <a:latin typeface="Calibri"/>
              </a:rPr>
              <a:t><![CDATA[Supports writing to different file formats]]></a:t>
            </a:r>
          </a:p>
        </p:txBody>
      </p:sp>
    </p:spTree>
  </p:cSld>
</p:notes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â¹#âº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â¹#âº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â¹#âº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â¹#âº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â¹#âº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â¹#âº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â¹#âº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â¹#âº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â¹#âº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â¹#âº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â¹#âº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  <Relationship Id="rId4" Type="http://schemas.openxmlformats.org/officeDocument/2006/relationships/notesSlide" Target="../notesSlides/notesSlide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1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 rot="0">
            <a:off x="1619250" y="1714500"/>
            <a:ext cx="5715000" cy="28575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/>
            <a:r>
              <a:rPr lang="en-US" b="1" i="0" strike="noStrike" sz="6000" u="none">
                <a:solidFill>
                  <a:srgbClr val="E06B20"/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2016-03-22T08:39:56Z</dcterms:created>
  <dcterms:modified xsi:type="dcterms:W3CDTF">2016-03-22T08:39:56Z</dcterms:modified>
  <dc:title>Sample 01 Title</dc:title>
  <dc:description>Sample 01 Description</dc:description>
  <dc:subject>Sample 01 Subject</dc:subject>
  <cp:keywords>office 2007 openxml libreoffice odt php</cp:keywords>
  <cp:category>Sample Category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