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35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5B385-3C54-4DEA-9A4D-085126E0B629}" type="datetimeFigureOut">
              <a:rPr lang="fr-FR" smtClean="0"/>
              <a:t>05/03/2016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FEFCC-3525-40D8-B47E-B898FAA4219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5B385-3C54-4DEA-9A4D-085126E0B629}" type="datetimeFigureOut">
              <a:rPr lang="fr-FR" smtClean="0"/>
              <a:t>05/03/2016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FEFCC-3525-40D8-B47E-B898FAA4219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5B385-3C54-4DEA-9A4D-085126E0B629}" type="datetimeFigureOut">
              <a:rPr lang="fr-FR" smtClean="0"/>
              <a:t>05/03/2016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FEFCC-3525-40D8-B47E-B898FAA4219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5B385-3C54-4DEA-9A4D-085126E0B629}" type="datetimeFigureOut">
              <a:rPr lang="fr-FR" smtClean="0"/>
              <a:t>05/03/2016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FEFCC-3525-40D8-B47E-B898FAA4219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5B385-3C54-4DEA-9A4D-085126E0B629}" type="datetimeFigureOut">
              <a:rPr lang="fr-FR" smtClean="0"/>
              <a:t>05/03/2016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FEFCC-3525-40D8-B47E-B898FAA4219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5B385-3C54-4DEA-9A4D-085126E0B629}" type="datetimeFigureOut">
              <a:rPr lang="fr-FR" smtClean="0"/>
              <a:t>05/03/2016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FEFCC-3525-40D8-B47E-B898FAA4219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5B385-3C54-4DEA-9A4D-085126E0B629}" type="datetimeFigureOut">
              <a:rPr lang="fr-FR" smtClean="0"/>
              <a:t>05/03/2016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FEFCC-3525-40D8-B47E-B898FAA4219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5B385-3C54-4DEA-9A4D-085126E0B629}" type="datetimeFigureOut">
              <a:rPr lang="fr-FR" smtClean="0"/>
              <a:t>05/03/2016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FEFCC-3525-40D8-B47E-B898FAA4219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5B385-3C54-4DEA-9A4D-085126E0B629}" type="datetimeFigureOut">
              <a:rPr lang="fr-FR" smtClean="0"/>
              <a:t>05/03/2016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FEFCC-3525-40D8-B47E-B898FAA4219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5B385-3C54-4DEA-9A4D-085126E0B629}" type="datetimeFigureOut">
              <a:rPr lang="fr-FR" smtClean="0"/>
              <a:t>05/03/2016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FEFCC-3525-40D8-B47E-B898FAA4219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5B385-3C54-4DEA-9A4D-085126E0B629}" type="datetimeFigureOut">
              <a:rPr lang="fr-FR" smtClean="0"/>
              <a:t>05/03/2016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FEFCC-3525-40D8-B47E-B898FAA4219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25B385-3C54-4DEA-9A4D-085126E0B629}" type="datetimeFigureOut">
              <a:rPr lang="fr-FR" smtClean="0"/>
              <a:t>05/03/2016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8FEFCC-3525-40D8-B47E-B898FAA42192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video" Target="file:///C:\Users\progi_000\Documents\Projets\PHPPresentation\samples\resources\sintel_trailer-480p.mp4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sintel_trailer-480p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1907704" y="1340768"/>
            <a:ext cx="3048000" cy="2286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0</Words>
  <Application>Microsoft Office PowerPoint</Application>
  <PresentationFormat>Affichage à l'écran (4:3)</PresentationFormat>
  <Paragraphs>0</Paragraphs>
  <Slides>1</Slides>
  <Notes>0</Notes>
  <HiddenSlides>0</HiddenSlides>
  <MMClips>1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Franck L.</dc:creator>
  <cp:lastModifiedBy>Franck L.</cp:lastModifiedBy>
  <cp:revision>1</cp:revision>
  <dcterms:created xsi:type="dcterms:W3CDTF">2016-03-05T07:56:00Z</dcterms:created>
  <dcterms:modified xsi:type="dcterms:W3CDTF">2016-03-05T08:01:01Z</dcterms:modified>
</cp:coreProperties>
</file>