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5B385-3C54-4DEA-9A4D-085126E0B629}" type="datetimeFigureOut">
              <a:rPr lang="fr-FR" smtClean="0"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EFCC-3525-40D8-B47E-B898FAA4219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progi_000\Documents\Projets\PHPPresentation\samples\resources\sintel_trailer-480p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sintel_trailer-48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134076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Affichage à l'écran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Franck L.</dc:creator>
  <cp:lastModifiedBy>Franck L.</cp:lastModifiedBy>
  <cp:revision>1</cp:revision>
  <dcterms:created xsi:type="dcterms:W3CDTF">2016-03-05T07:56:00Z</dcterms:created>
  <dcterms:modified xsi:type="dcterms:W3CDTF">2016-03-05T08:01:01Z</dcterms:modified>
</cp:coreProperties>
</file>