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8" r:id="rId4"/>
    <p:sldId id="297" r:id="rId5"/>
    <p:sldId id="257" r:id="rId6"/>
    <p:sldId id="298" r:id="rId7"/>
    <p:sldId id="299" r:id="rId8"/>
    <p:sldId id="300" r:id="rId9"/>
    <p:sldId id="301" r:id="rId10"/>
    <p:sldId id="263" r:id="rId11"/>
    <p:sldId id="294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43121" autoAdjust="0"/>
  </p:normalViewPr>
  <p:slideViewPr>
    <p:cSldViewPr snapToGrid="0">
      <p:cViewPr varScale="1">
        <p:scale>
          <a:sx n="50" d="100"/>
          <a:sy n="50" d="100"/>
        </p:scale>
        <p:origin x="291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DD0E4-DB78-440A-9B8B-5561D55C299E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16060B-5B21-4E76-B12D-C7ACB83B74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474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6060B-5B21-4E76-B12D-C7ACB83B7415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3011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6060B-5B21-4E76-B12D-C7ACB83B7415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40190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6060B-5B21-4E76-B12D-C7ACB83B7415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1312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6060B-5B21-4E76-B12D-C7ACB83B7415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2211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6060B-5B21-4E76-B12D-C7ACB83B7415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563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6060B-5B21-4E76-B12D-C7ACB83B7415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4413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6060B-5B21-4E76-B12D-C7ACB83B7415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2261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16060B-5B21-4E76-B12D-C7ACB83B7415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3205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9D6C0-87DC-4016-87F1-915C498AC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D1D56C-F436-42F8-9C52-C24901D799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8177D-BD76-4BD0-821B-2A1EC9533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926E8-B715-41C7-A540-1476C233B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8800AB-F412-4E39-8174-E6071D8E0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507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1CA3-7525-4A57-A788-D1457F95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4DA9B-7B7C-4E17-BB0D-50C587BAF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6AF05-1638-4EFF-BDF5-7392DA9C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03D0F-F9A7-4B1B-A31F-3C4577374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3AE40-435E-4951-8AE1-E0919483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169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B105F6-E8A8-46F2-BEC4-29F395786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02E8DC-477F-4D70-9E55-1447C3CFC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40EF6-944D-4A95-8A08-97477285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BDD14-09DA-4466-B68B-931BCCEF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1E43C-8A21-4347-9AC5-BB7590D96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4430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Module Overview/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4635499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bg1"/>
              </a:solidFill>
              <a:latin typeface="Gotham Medium" panose="02000604030000020004" pitchFamily="50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635500" cy="6858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4635500" cy="685800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-1463041" y="0"/>
            <a:ext cx="14630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b="0" dirty="0">
                <a:latin typeface="Gotham Medium" panose="02000604030000020004" pitchFamily="50" charset="0"/>
              </a:rPr>
              <a:t>This bullet list is </a:t>
            </a:r>
            <a:r>
              <a:rPr lang="en-US" sz="1400" b="1" dirty="0">
                <a:solidFill>
                  <a:schemeClr val="accent1"/>
                </a:solidFill>
                <a:latin typeface="Gotham Medium" panose="02000604030000020004" pitchFamily="50" charset="0"/>
              </a:rPr>
              <a:t>preset</a:t>
            </a:r>
            <a:r>
              <a:rPr lang="en-US" sz="1400" b="0" dirty="0">
                <a:solidFill>
                  <a:schemeClr val="accent1"/>
                </a:solidFill>
                <a:latin typeface="Gotham Medium" panose="02000604030000020004" pitchFamily="50" charset="0"/>
              </a:rPr>
              <a:t> </a:t>
            </a:r>
            <a:r>
              <a:rPr lang="en-US" sz="1400" b="0" dirty="0">
                <a:latin typeface="Gotham Medium" panose="02000604030000020004" pitchFamily="50" charset="0"/>
              </a:rPr>
              <a:t>with </a:t>
            </a:r>
            <a:r>
              <a:rPr lang="en-US" sz="1400" b="1" dirty="0">
                <a:solidFill>
                  <a:schemeClr val="accent1"/>
                </a:solidFill>
                <a:latin typeface="Gotham Medium" panose="02000604030000020004" pitchFamily="50" charset="0"/>
              </a:rPr>
              <a:t>animations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5181599" y="328230"/>
            <a:ext cx="6463307" cy="5990425"/>
          </a:xfrm>
        </p:spPr>
        <p:txBody>
          <a:bodyPr anchor="ctr"/>
          <a:lstStyle>
            <a:lvl1pPr algn="l">
              <a:lnSpc>
                <a:spcPct val="100000"/>
              </a:lnSpc>
              <a:defRPr sz="2400" baseline="0">
                <a:solidFill>
                  <a:schemeClr val="accent1"/>
                </a:solidFill>
                <a:latin typeface="+mn-lt"/>
              </a:defRPr>
            </a:lvl1pPr>
            <a:lvl2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2pPr>
            <a:lvl3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3pPr>
            <a:lvl4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4pPr>
            <a:lvl5pPr algn="l">
              <a:defRPr sz="2400" b="0" i="0">
                <a:solidFill>
                  <a:schemeClr val="accent1"/>
                </a:solidFill>
                <a:latin typeface="Gotham Book" panose="02000604040000020004" pitchFamily="50" charset="0"/>
                <a:ea typeface="Gotham Book" panose="02000604040000020004" pitchFamily="50" charset="0"/>
                <a:cs typeface="Gotham Book" panose="02000604040000020004" pitchFamily="50" charset="0"/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43782" y="1825869"/>
            <a:ext cx="3147933" cy="670243"/>
          </a:xfrm>
        </p:spPr>
        <p:txBody>
          <a:bodyPr anchor="b" anchorCtr="0"/>
          <a:lstStyle>
            <a:lvl1pPr marL="0" indent="0" algn="ctr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  <a:lvl2pPr marL="297073" indent="0" algn="ctr">
              <a:buNone/>
              <a:defRPr sz="3600">
                <a:latin typeface="+mj-lt"/>
              </a:defRPr>
            </a:lvl2pPr>
            <a:lvl3pPr marL="596176" indent="0" algn="ctr">
              <a:buNone/>
              <a:defRPr sz="3600">
                <a:latin typeface="+mj-lt"/>
              </a:defRPr>
            </a:lvl3pPr>
            <a:lvl4pPr marL="882650" indent="0" algn="ctr">
              <a:buNone/>
              <a:defRPr sz="3600">
                <a:latin typeface="+mj-lt"/>
              </a:defRPr>
            </a:lvl4pPr>
            <a:lvl5pPr marL="1096962" indent="0" algn="ctr">
              <a:buNone/>
              <a:defRPr sz="3600">
                <a:latin typeface="+mj-lt"/>
              </a:defRPr>
            </a:lvl5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7997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uiExpand="1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1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7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tx1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26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76DB7-6152-47A2-BA61-ACEC84FA3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A2A62-28D4-4196-BFD3-0D585B05F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B634A-BDA3-4C85-ACD8-2EA7EA2E5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EA9FE-7CE8-4BA7-96E3-D8AE5F72A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8AD66-0C96-4460-B8AB-9C868174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112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B5D84-0528-4E90-A6AC-EB7283615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ACB94-7FFA-4A61-848D-F30EEC1805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F5820-3B59-435E-A82C-DF3F5510C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CA38C-049F-42BA-994B-B1C20B68F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4578B-C252-472F-956B-30AA5373F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641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14BBB-A6D0-4564-B9B1-C47160312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3649E-10F2-4D23-90D3-71FE64B84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8356B-EA76-488E-9F08-0E4DAB959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EEC5E9-DF18-4C22-AB84-DA41C1DB1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F9783-5EAD-4368-9CE9-E9492EE6C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755380-BE8B-46E0-9EE7-003E5459C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3228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2484C-F6E5-4F11-94BE-7C24303F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E42AE-1DCF-4933-90E0-2A9B9C3A4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A6CFA-FCD7-4DF3-8302-10746246A1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986515-56F0-417A-ACCF-6AAF2F91E1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E3FF42-C0A6-4B39-B3A7-B26CE9C578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F84E39-CC21-457F-ACFC-2D1E0F2F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0AF3FE-4651-4DD8-998C-DF0EAB00C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44610A-FE5E-428E-9A68-013920F8A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35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3986-B4FD-44BB-B78E-A9D3985C6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F3D23D-2D2F-4B8E-98A6-328739B2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03F6D-91E0-42D5-9D47-E54A5428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1BA53F-6154-4F57-91ED-6AE63BCEE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3749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0FD7DA-BEE3-438C-A12F-8418C37F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EBBA9F-E961-446F-9414-394A9C9A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B1A31-2823-4BA2-B61B-9E5D1A8D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295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2D9A3-0624-4D11-BA01-431ACC3E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AEA7F-F3C2-4FBD-9855-3090A5DFA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0D608-22FE-49AF-A0BC-BC1D73413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C4E33-86D6-4EC6-AB8C-3EBBC7C14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0E9640-2F27-45D5-BC56-FE2B4A155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3F0753-2CA6-483F-9E07-26A214230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4389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D6EE0-7DC1-4773-B551-A6A9FC9AD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6A9F47-0BFC-4034-9780-30030F6F9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433A74-0BAE-4FB0-818B-273DF5B22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4C3D3-FED8-4F94-BEEF-56B66B780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86568-A106-4149-832F-D56CFCF91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803DCC-D2D9-4A7C-B1A4-E42D6A1DB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722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93899D-F734-4D3E-AA0A-6314C29D8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24508C-05BF-4536-8EDE-F9B97BD522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F8187-8F3C-4E40-82F5-219606AEE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5794A-2F29-48BF-A17E-B28317DE61B9}" type="datetimeFigureOut">
              <a:rPr lang="en-IN" smtClean="0"/>
              <a:t>28-09-2020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DD0CA-4B46-4F79-9DD3-D6600A3787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9B0E5-70C6-4EE6-82EC-EB67EDF99D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B7890-6F0B-46D6-9A20-8DD824CB070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063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iloshima@breewingcodes.com" TargetMode="External"/><Relationship Id="rId2" Type="http://schemas.openxmlformats.org/officeDocument/2006/relationships/hyperlink" Target="https://www.linkedin.com/in/niloshimasrivastav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3488E-4C4B-4577-B841-548669B56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6304" y="2502755"/>
            <a:ext cx="9144000" cy="1110883"/>
          </a:xfrm>
        </p:spPr>
        <p:txBody>
          <a:bodyPr>
            <a:normAutofit/>
          </a:bodyPr>
          <a:lstStyle/>
          <a:p>
            <a:r>
              <a:rPr lang="en-IN" sz="4800" dirty="0"/>
              <a:t>Azure Cognitive Service – Face API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E31F1E67-9CF0-4CE5-A8FF-191B4F92ED02}"/>
              </a:ext>
            </a:extLst>
          </p:cNvPr>
          <p:cNvSpPr/>
          <p:nvPr/>
        </p:nvSpPr>
        <p:spPr>
          <a:xfrm>
            <a:off x="711696" y="3928696"/>
            <a:ext cx="10768608" cy="38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7790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3386" y="453609"/>
            <a:ext cx="7939142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IN" spc="-280" dirty="0">
                <a:solidFill>
                  <a:srgbClr val="404040"/>
                </a:solidFill>
                <a:cs typeface="Arial Black"/>
              </a:rPr>
              <a:t>Face Detection</a:t>
            </a:r>
            <a:endParaRPr spc="-235" dirty="0">
              <a:solidFill>
                <a:srgbClr val="404040"/>
              </a:solidFill>
              <a:cs typeface="Arial Black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756AB250-700C-4D4E-A650-F1FF4398DBDB}"/>
              </a:ext>
            </a:extLst>
          </p:cNvPr>
          <p:cNvSpPr/>
          <p:nvPr/>
        </p:nvSpPr>
        <p:spPr>
          <a:xfrm>
            <a:off x="703386" y="1447542"/>
            <a:ext cx="10768608" cy="380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0F286A-3BA7-422E-AE85-CCB7AEE0E698}"/>
              </a:ext>
            </a:extLst>
          </p:cNvPr>
          <p:cNvSpPr/>
          <p:nvPr/>
        </p:nvSpPr>
        <p:spPr>
          <a:xfrm>
            <a:off x="1333500" y="2266950"/>
            <a:ext cx="3162300" cy="112395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Location (Face Rectangle)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19AF15-031E-4386-AD1D-D6D354864B87}"/>
              </a:ext>
            </a:extLst>
          </p:cNvPr>
          <p:cNvSpPr/>
          <p:nvPr/>
        </p:nvSpPr>
        <p:spPr>
          <a:xfrm>
            <a:off x="6877050" y="2266949"/>
            <a:ext cx="3162300" cy="112395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Landmarks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8EDBE2-9B60-439D-A1B7-E4B94E8945E2}"/>
              </a:ext>
            </a:extLst>
          </p:cNvPr>
          <p:cNvSpPr/>
          <p:nvPr/>
        </p:nvSpPr>
        <p:spPr>
          <a:xfrm>
            <a:off x="1333500" y="4391281"/>
            <a:ext cx="3162300" cy="112395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Unique ID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4DAD7EC-6CF8-4A4E-8393-EB3C2B0DADF4}"/>
              </a:ext>
            </a:extLst>
          </p:cNvPr>
          <p:cNvSpPr/>
          <p:nvPr/>
        </p:nvSpPr>
        <p:spPr>
          <a:xfrm>
            <a:off x="6877050" y="4286507"/>
            <a:ext cx="3162300" cy="11239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Attributes – age, gender, emotion etc.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1695" y="3409950"/>
            <a:ext cx="10768608" cy="38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333750" y="2212802"/>
            <a:ext cx="14814053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4570" algn="r">
              <a:lnSpc>
                <a:spcPct val="100000"/>
              </a:lnSpc>
              <a:spcBef>
                <a:spcPts val="100"/>
              </a:spcBef>
            </a:pPr>
            <a:r>
              <a:rPr lang="en-IN" spc="50" dirty="0"/>
              <a:t>Demo – Consuming Face API in .NET Application</a:t>
            </a:r>
            <a:endParaRPr spc="25" dirty="0"/>
          </a:p>
        </p:txBody>
      </p:sp>
    </p:spTree>
    <p:extLst>
      <p:ext uri="{BB962C8B-B14F-4D97-AF65-F5344CB8AC3E}">
        <p14:creationId xmlns:p14="http://schemas.microsoft.com/office/powerpoint/2010/main" val="2228558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1695" y="3409950"/>
            <a:ext cx="10768608" cy="38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64703" y="2212802"/>
            <a:ext cx="105156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4570" algn="r">
              <a:lnSpc>
                <a:spcPct val="100000"/>
              </a:lnSpc>
              <a:spcBef>
                <a:spcPts val="100"/>
              </a:spcBef>
            </a:pPr>
            <a:r>
              <a:rPr lang="en-IN" spc="50" dirty="0" err="1"/>
              <a:t>QnA</a:t>
            </a:r>
            <a:endParaRPr spc="25" dirty="0"/>
          </a:p>
        </p:txBody>
      </p:sp>
    </p:spTree>
    <p:extLst>
      <p:ext uri="{BB962C8B-B14F-4D97-AF65-F5344CB8AC3E}">
        <p14:creationId xmlns:p14="http://schemas.microsoft.com/office/powerpoint/2010/main" val="1204381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329FFA8-9E32-4B09-BE4A-15108037E23B}"/>
              </a:ext>
            </a:extLst>
          </p:cNvPr>
          <p:cNvSpPr/>
          <p:nvPr/>
        </p:nvSpPr>
        <p:spPr>
          <a:xfrm>
            <a:off x="11157712" y="6056283"/>
            <a:ext cx="347472" cy="347472"/>
          </a:xfrm>
          <a:prstGeom prst="rect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EBEBF6-5B38-4A25-81CB-C1646513625A}"/>
              </a:ext>
            </a:extLst>
          </p:cNvPr>
          <p:cNvSpPr txBox="1">
            <a:spLocks/>
          </p:cNvSpPr>
          <p:nvPr/>
        </p:nvSpPr>
        <p:spPr>
          <a:xfrm>
            <a:off x="198546" y="363722"/>
            <a:ext cx="6432911" cy="8309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6">
                    <a:lumMod val="25000"/>
                  </a:schemeClr>
                </a:solidFill>
              </a:rPr>
              <a:t>About Niloshima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3F7901-61AF-44D3-9849-1F4A52D702DF}"/>
              </a:ext>
            </a:extLst>
          </p:cNvPr>
          <p:cNvSpPr/>
          <p:nvPr/>
        </p:nvSpPr>
        <p:spPr>
          <a:xfrm>
            <a:off x="3068517" y="4353909"/>
            <a:ext cx="283270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accent6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LinkedIn:- </a:t>
            </a:r>
          </a:p>
          <a:p>
            <a:pPr lvl="0" algn="ctr" defTabSz="914126">
              <a:defRPr/>
            </a:pPr>
            <a:r>
              <a:rPr lang="en-IN" sz="1400" dirty="0">
                <a:hlinkClick r:id="rId2"/>
              </a:rPr>
              <a:t>https://www.linkedin.com/in/niloshimasrivastav/</a:t>
            </a:r>
            <a:endParaRPr lang="en-US" sz="1300" b="1" kern="0" dirty="0">
              <a:solidFill>
                <a:schemeClr val="accent6">
                  <a:lumMod val="2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2529D3-E329-4B6E-A861-B8B0D772F97F}"/>
              </a:ext>
            </a:extLst>
          </p:cNvPr>
          <p:cNvSpPr/>
          <p:nvPr/>
        </p:nvSpPr>
        <p:spPr>
          <a:xfrm>
            <a:off x="251842" y="2821835"/>
            <a:ext cx="27398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Cloud Architect, Mentor, Blogger, Speaker and a Developer by Choice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4067DA-179A-4A1D-83B2-72FB87DE38FD}"/>
              </a:ext>
            </a:extLst>
          </p:cNvPr>
          <p:cNvSpPr/>
          <p:nvPr/>
        </p:nvSpPr>
        <p:spPr>
          <a:xfrm>
            <a:off x="3313742" y="2832662"/>
            <a:ext cx="28327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accent6">
                    <a:lumMod val="25000"/>
                  </a:schemeClr>
                </a:solidFill>
                <a:latin typeface="+mj-lt"/>
              </a:rPr>
              <a:t>12 years of Microsoft Technologies</a:t>
            </a:r>
            <a:r>
              <a:rPr lang="en-US" sz="1300" b="1" kern="0" dirty="0">
                <a:solidFill>
                  <a:schemeClr val="accent6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 in Services/Products in IT</a:t>
            </a:r>
          </a:p>
          <a:p>
            <a:pPr marL="0" marR="0" lvl="0" indent="0" algn="ctr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b="1" kern="0" dirty="0">
                <a:solidFill>
                  <a:schemeClr val="accent6">
                    <a:lumMod val="25000"/>
                  </a:schemeClr>
                </a:solidFill>
                <a:latin typeface="+mj-lt"/>
                <a:ea typeface="+mn-ea"/>
                <a:cs typeface="+mn-cs"/>
              </a:rPr>
              <a:t>Ex Morgan Stanley, Philips, RBS, Fiserv and more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48A73D-779C-4B61-806D-E624FEBFDA29}"/>
              </a:ext>
            </a:extLst>
          </p:cNvPr>
          <p:cNvSpPr/>
          <p:nvPr/>
        </p:nvSpPr>
        <p:spPr>
          <a:xfrm>
            <a:off x="677354" y="4353909"/>
            <a:ext cx="2235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12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/>
              <a:t>Email – </a:t>
            </a:r>
            <a:r>
              <a:rPr lang="en-US" sz="1200" b="1" dirty="0">
                <a:hlinkClick r:id="rId3"/>
              </a:rPr>
              <a:t>Niloshima@breewingcodes.com</a:t>
            </a:r>
            <a:r>
              <a:rPr lang="en-US" sz="1200" b="1" dirty="0"/>
              <a:t>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5AECE3-7084-409F-BCA3-B0638C3FB02E}"/>
              </a:ext>
            </a:extLst>
          </p:cNvPr>
          <p:cNvCxnSpPr/>
          <p:nvPr/>
        </p:nvCxnSpPr>
        <p:spPr>
          <a:xfrm>
            <a:off x="685800" y="3759702"/>
            <a:ext cx="4672584" cy="0"/>
          </a:xfrm>
          <a:prstGeom prst="line">
            <a:avLst/>
          </a:prstGeom>
          <a:ln w="12700">
            <a:solidFill>
              <a:schemeClr val="tx1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BA4F72-D12F-40AE-8E31-A274EFFDD1BD}"/>
              </a:ext>
            </a:extLst>
          </p:cNvPr>
          <p:cNvCxnSpPr/>
          <p:nvPr/>
        </p:nvCxnSpPr>
        <p:spPr>
          <a:xfrm>
            <a:off x="3141360" y="2276131"/>
            <a:ext cx="0" cy="2967142"/>
          </a:xfrm>
          <a:prstGeom prst="line">
            <a:avLst/>
          </a:prstGeom>
          <a:ln w="12700">
            <a:solidFill>
              <a:schemeClr val="tx1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0996B632-CA84-44C8-8E4E-42AC04D1BB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90784" y="1407842"/>
            <a:ext cx="5758740" cy="4206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object 2">
            <a:extLst>
              <a:ext uri="{FF2B5EF4-FFF2-40B4-BE49-F238E27FC236}">
                <a16:creationId xmlns:a16="http://schemas.microsoft.com/office/drawing/2014/main" id="{6F8208AA-0B3E-4E0D-99BC-7FE857AF830A}"/>
              </a:ext>
            </a:extLst>
          </p:cNvPr>
          <p:cNvSpPr/>
          <p:nvPr/>
        </p:nvSpPr>
        <p:spPr>
          <a:xfrm>
            <a:off x="198546" y="1055418"/>
            <a:ext cx="10768608" cy="380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3682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j-lt"/>
              </a:rPr>
              <a:t>Getting Started with Face API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Provisioning Face API – Portal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Provisioning Face API – CLI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Testing Face API – Postman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Face Detection</a:t>
            </a:r>
          </a:p>
          <a:p>
            <a:pPr marL="0" indent="0">
              <a:buNone/>
            </a:pPr>
            <a:r>
              <a:rPr lang="en-US" dirty="0">
                <a:latin typeface="+mj-lt"/>
              </a:rPr>
              <a:t>Demo – Consume API in .NET Application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12612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6FC8-0049-4002-A101-B1ED6EBB5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Microsoft AI Stack – The Big Picture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32F90DF-1510-4443-95EE-7452B07B03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84738" y="1825625"/>
            <a:ext cx="9622524" cy="4351338"/>
          </a:xfrm>
          <a:prstGeom prst="rect">
            <a:avLst/>
          </a:prstGeom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D2EFDF04-C356-4138-AC65-156032F87479}"/>
              </a:ext>
            </a:extLst>
          </p:cNvPr>
          <p:cNvSpPr/>
          <p:nvPr/>
        </p:nvSpPr>
        <p:spPr>
          <a:xfrm>
            <a:off x="838200" y="1361343"/>
            <a:ext cx="10768608" cy="380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363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6FC8-0049-4002-A101-B1ED6EBB5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Cognitive Services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D2EFDF04-C356-4138-AC65-156032F87479}"/>
              </a:ext>
            </a:extLst>
          </p:cNvPr>
          <p:cNvSpPr/>
          <p:nvPr/>
        </p:nvSpPr>
        <p:spPr>
          <a:xfrm>
            <a:off x="838200" y="1361343"/>
            <a:ext cx="10768608" cy="38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B1B99-6CF4-4B88-A3AF-ACE0480DA7F3}"/>
              </a:ext>
            </a:extLst>
          </p:cNvPr>
          <p:cNvSpPr/>
          <p:nvPr/>
        </p:nvSpPr>
        <p:spPr>
          <a:xfrm>
            <a:off x="1123950" y="2012155"/>
            <a:ext cx="2362200" cy="132556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Vision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2ABAFD8-52D1-4FE0-A063-6B0D2FB46CF6}"/>
              </a:ext>
            </a:extLst>
          </p:cNvPr>
          <p:cNvSpPr/>
          <p:nvPr/>
        </p:nvSpPr>
        <p:spPr>
          <a:xfrm>
            <a:off x="4629150" y="2012155"/>
            <a:ext cx="2362200" cy="132556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>
                <a:solidFill>
                  <a:schemeClr val="tx1"/>
                </a:solidFill>
              </a:rPr>
              <a:t>Speech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8F89F7E-8BA9-4F21-AFC3-9B88AF7F3266}"/>
              </a:ext>
            </a:extLst>
          </p:cNvPr>
          <p:cNvSpPr/>
          <p:nvPr/>
        </p:nvSpPr>
        <p:spPr>
          <a:xfrm>
            <a:off x="8458200" y="2012154"/>
            <a:ext cx="2362200" cy="132556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Language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4B264195-588E-4916-924C-96E334EB42F0}"/>
              </a:ext>
            </a:extLst>
          </p:cNvPr>
          <p:cNvSpPr/>
          <p:nvPr/>
        </p:nvSpPr>
        <p:spPr>
          <a:xfrm>
            <a:off x="2838451" y="4000500"/>
            <a:ext cx="2362200" cy="1325563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Decision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0AAB71B-B1B3-4CCE-AAED-4B9B783930A0}"/>
              </a:ext>
            </a:extLst>
          </p:cNvPr>
          <p:cNvSpPr/>
          <p:nvPr/>
        </p:nvSpPr>
        <p:spPr>
          <a:xfrm>
            <a:off x="6991350" y="4000500"/>
            <a:ext cx="2362200" cy="13255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/>
              <a:t>Web</a:t>
            </a:r>
            <a:r>
              <a:rPr lang="en-IN" dirty="0"/>
              <a:t> </a:t>
            </a:r>
            <a:r>
              <a:rPr lang="en-IN" sz="2800" dirty="0"/>
              <a:t>Search</a:t>
            </a:r>
          </a:p>
        </p:txBody>
      </p:sp>
    </p:spTree>
    <p:extLst>
      <p:ext uri="{BB962C8B-B14F-4D97-AF65-F5344CB8AC3E}">
        <p14:creationId xmlns:p14="http://schemas.microsoft.com/office/powerpoint/2010/main" val="292476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6FC8-0049-4002-A101-B1ED6EBB5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Getting Started with Face API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01C1B-7574-4671-BAA2-783D8E989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Simple HTTP Web API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D2EFDF04-C356-4138-AC65-156032F87479}"/>
              </a:ext>
            </a:extLst>
          </p:cNvPr>
          <p:cNvSpPr/>
          <p:nvPr/>
        </p:nvSpPr>
        <p:spPr>
          <a:xfrm>
            <a:off x="838200" y="1361343"/>
            <a:ext cx="10768608" cy="38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9C66744-FB06-4370-A2E0-E5327D604212}"/>
              </a:ext>
            </a:extLst>
          </p:cNvPr>
          <p:cNvSpPr/>
          <p:nvPr/>
        </p:nvSpPr>
        <p:spPr>
          <a:xfrm>
            <a:off x="1257300" y="2894013"/>
            <a:ext cx="1600200" cy="8001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Detection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124846E-C48C-4621-AB18-468D77D2718B}"/>
              </a:ext>
            </a:extLst>
          </p:cNvPr>
          <p:cNvSpPr/>
          <p:nvPr/>
        </p:nvSpPr>
        <p:spPr>
          <a:xfrm>
            <a:off x="4152900" y="2894013"/>
            <a:ext cx="1600200" cy="8001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Identification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848805E-EB38-48C7-91F6-59B9E3AB9FAB}"/>
              </a:ext>
            </a:extLst>
          </p:cNvPr>
          <p:cNvSpPr/>
          <p:nvPr/>
        </p:nvSpPr>
        <p:spPr>
          <a:xfrm>
            <a:off x="7353300" y="2894013"/>
            <a:ext cx="1600200" cy="8001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Verification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13876FE-8D9C-407B-BAEC-2322768AE4FB}"/>
              </a:ext>
            </a:extLst>
          </p:cNvPr>
          <p:cNvSpPr/>
          <p:nvPr/>
        </p:nvSpPr>
        <p:spPr>
          <a:xfrm>
            <a:off x="2857500" y="4591050"/>
            <a:ext cx="1600200" cy="8001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Face Grouping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304D6C4-DB13-4CBB-9612-277BD8746D6A}"/>
              </a:ext>
            </a:extLst>
          </p:cNvPr>
          <p:cNvSpPr/>
          <p:nvPr/>
        </p:nvSpPr>
        <p:spPr>
          <a:xfrm>
            <a:off x="6096000" y="4591050"/>
            <a:ext cx="1600200" cy="8001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Find Similar</a:t>
            </a:r>
          </a:p>
        </p:txBody>
      </p:sp>
    </p:spTree>
    <p:extLst>
      <p:ext uri="{BB962C8B-B14F-4D97-AF65-F5344CB8AC3E}">
        <p14:creationId xmlns:p14="http://schemas.microsoft.com/office/powerpoint/2010/main" val="177762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1695" y="3409950"/>
            <a:ext cx="10768608" cy="38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23850" y="2212802"/>
            <a:ext cx="11804153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4570" algn="r">
              <a:lnSpc>
                <a:spcPct val="100000"/>
              </a:lnSpc>
              <a:spcBef>
                <a:spcPts val="100"/>
              </a:spcBef>
            </a:pPr>
            <a:r>
              <a:rPr lang="en-IN" spc="50" dirty="0"/>
              <a:t>Provision Face API - Azure Portal</a:t>
            </a:r>
            <a:endParaRPr spc="25" dirty="0"/>
          </a:p>
        </p:txBody>
      </p:sp>
    </p:spTree>
    <p:extLst>
      <p:ext uri="{BB962C8B-B14F-4D97-AF65-F5344CB8AC3E}">
        <p14:creationId xmlns:p14="http://schemas.microsoft.com/office/powerpoint/2010/main" val="3268597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1695" y="3409950"/>
            <a:ext cx="10768608" cy="38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7650" y="2212802"/>
            <a:ext cx="11232653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4570" algn="r">
              <a:lnSpc>
                <a:spcPct val="100000"/>
              </a:lnSpc>
              <a:spcBef>
                <a:spcPts val="100"/>
              </a:spcBef>
            </a:pPr>
            <a:r>
              <a:rPr lang="en-IN" spc="50" dirty="0"/>
              <a:t>Provision Face API - Azure CLI</a:t>
            </a:r>
            <a:endParaRPr spc="25" dirty="0"/>
          </a:p>
        </p:txBody>
      </p:sp>
    </p:spTree>
    <p:extLst>
      <p:ext uri="{BB962C8B-B14F-4D97-AF65-F5344CB8AC3E}">
        <p14:creationId xmlns:p14="http://schemas.microsoft.com/office/powerpoint/2010/main" val="3251595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1695" y="3409950"/>
            <a:ext cx="10768608" cy="380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247650" y="2212802"/>
            <a:ext cx="11727953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4570" algn="r">
              <a:lnSpc>
                <a:spcPct val="100000"/>
              </a:lnSpc>
              <a:spcBef>
                <a:spcPts val="100"/>
              </a:spcBef>
            </a:pPr>
            <a:r>
              <a:rPr lang="en-IN" spc="50" dirty="0"/>
              <a:t>First Call to Face API – via Postman</a:t>
            </a:r>
            <a:endParaRPr spc="25" dirty="0"/>
          </a:p>
        </p:txBody>
      </p:sp>
    </p:spTree>
    <p:extLst>
      <p:ext uri="{BB962C8B-B14F-4D97-AF65-F5344CB8AC3E}">
        <p14:creationId xmlns:p14="http://schemas.microsoft.com/office/powerpoint/2010/main" val="413437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1925</TotalTime>
  <Words>183</Words>
  <Application>Microsoft Office PowerPoint</Application>
  <PresentationFormat>Widescreen</PresentationFormat>
  <Paragraphs>47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Gotham Book</vt:lpstr>
      <vt:lpstr>Gotham Medium</vt:lpstr>
      <vt:lpstr>Office Theme</vt:lpstr>
      <vt:lpstr>Azure Cognitive Service – Face API</vt:lpstr>
      <vt:lpstr>PowerPoint Presentation</vt:lpstr>
      <vt:lpstr>PowerPoint Presentation</vt:lpstr>
      <vt:lpstr>Microsoft AI Stack – The Big Picture</vt:lpstr>
      <vt:lpstr>Cognitive Services</vt:lpstr>
      <vt:lpstr>Getting Started with Face API</vt:lpstr>
      <vt:lpstr>Provision Face API - Azure Portal</vt:lpstr>
      <vt:lpstr>Provision Face API - Azure CLI</vt:lpstr>
      <vt:lpstr>First Call to Face API – via Postman</vt:lpstr>
      <vt:lpstr>Face Detection</vt:lpstr>
      <vt:lpstr>Demo – Consuming Face API in .NET Application</vt:lpstr>
      <vt:lpstr>QnA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Azure Batch Service</dc:title>
  <dc:creator>Niloshima Srivastava</dc:creator>
  <cp:lastModifiedBy>Niloshima Srivastava</cp:lastModifiedBy>
  <cp:revision>53</cp:revision>
  <dcterms:created xsi:type="dcterms:W3CDTF">2020-06-18T08:40:05Z</dcterms:created>
  <dcterms:modified xsi:type="dcterms:W3CDTF">2020-09-28T06:13:20Z</dcterms:modified>
</cp:coreProperties>
</file>