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79" r:id="rId6"/>
    <p:sldId id="280" r:id="rId7"/>
    <p:sldId id="281" r:id="rId8"/>
    <p:sldId id="283" r:id="rId9"/>
    <p:sldId id="282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53" y="-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12" Type="http://schemas.openxmlformats.org/officeDocument/2006/relationships/image" Target="../media/image19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18.png"/><Relationship Id="rId5" Type="http://schemas.openxmlformats.org/officeDocument/2006/relationships/image" Target="../media/image16.png"/><Relationship Id="rId10" Type="http://schemas.openxmlformats.org/officeDocument/2006/relationships/image" Target="../media/image5.svg"/><Relationship Id="rId4" Type="http://schemas.openxmlformats.org/officeDocument/2006/relationships/image" Target="../media/image15.svg"/><Relationship Id="rId9" Type="http://schemas.openxmlformats.org/officeDocument/2006/relationships/image" Target="../media/image4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Relationship Id="rId14" Type="http://schemas.openxmlformats.org/officeDocument/2006/relationships/image" Target="../media/image3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12" Type="http://schemas.openxmlformats.org/officeDocument/2006/relationships/image" Target="../media/image19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18.png"/><Relationship Id="rId5" Type="http://schemas.openxmlformats.org/officeDocument/2006/relationships/image" Target="../media/image16.png"/><Relationship Id="rId10" Type="http://schemas.openxmlformats.org/officeDocument/2006/relationships/image" Target="../media/image5.svg"/><Relationship Id="rId4" Type="http://schemas.openxmlformats.org/officeDocument/2006/relationships/image" Target="../media/image15.svg"/><Relationship Id="rId9" Type="http://schemas.openxmlformats.org/officeDocument/2006/relationships/image" Target="../media/image4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Relationship Id="rId14" Type="http://schemas.openxmlformats.org/officeDocument/2006/relationships/image" Target="../media/image3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A6FFB-CAF4-4956-91AB-4407A7322FA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336B19E-BA98-477F-A1D9-10D1AC591689}">
      <dgm:prSet/>
      <dgm:spPr/>
      <dgm:t>
        <a:bodyPr/>
        <a:lstStyle/>
        <a:p>
          <a:r>
            <a:rPr lang="en-US"/>
            <a:t>Huge data available:</a:t>
          </a:r>
        </a:p>
      </dgm:t>
    </dgm:pt>
    <dgm:pt modelId="{642F219E-8BCC-45E8-BF88-371CAE28D66A}" type="parTrans" cxnId="{63F58413-6689-4B94-908F-74B68D44AD87}">
      <dgm:prSet/>
      <dgm:spPr/>
      <dgm:t>
        <a:bodyPr/>
        <a:lstStyle/>
        <a:p>
          <a:endParaRPr lang="en-US"/>
        </a:p>
      </dgm:t>
    </dgm:pt>
    <dgm:pt modelId="{3ECE61C1-B8AD-4C1B-ACC7-78203C08333C}" type="sibTrans" cxnId="{63F58413-6689-4B94-908F-74B68D44AD87}">
      <dgm:prSet/>
      <dgm:spPr/>
      <dgm:t>
        <a:bodyPr/>
        <a:lstStyle/>
        <a:p>
          <a:endParaRPr lang="en-US"/>
        </a:p>
      </dgm:t>
    </dgm:pt>
    <dgm:pt modelId="{B57170FA-241C-4CD8-83AB-E8D2B9D47ECE}">
      <dgm:prSet/>
      <dgm:spPr/>
      <dgm:t>
        <a:bodyPr/>
        <a:lstStyle/>
        <a:p>
          <a:r>
            <a:rPr lang="en-US"/>
            <a:t>Text documents</a:t>
          </a:r>
        </a:p>
      </dgm:t>
    </dgm:pt>
    <dgm:pt modelId="{3D674BDF-1BF6-4130-8CC3-57B0F749EB49}" type="parTrans" cxnId="{97C7C8B8-01B8-4BD6-A4A1-5BBB8911E885}">
      <dgm:prSet/>
      <dgm:spPr/>
      <dgm:t>
        <a:bodyPr/>
        <a:lstStyle/>
        <a:p>
          <a:endParaRPr lang="en-US"/>
        </a:p>
      </dgm:t>
    </dgm:pt>
    <dgm:pt modelId="{8971C68E-89EE-4B6A-8665-DE67B0E9A214}" type="sibTrans" cxnId="{97C7C8B8-01B8-4BD6-A4A1-5BBB8911E885}">
      <dgm:prSet/>
      <dgm:spPr/>
      <dgm:t>
        <a:bodyPr/>
        <a:lstStyle/>
        <a:p>
          <a:endParaRPr lang="en-US"/>
        </a:p>
      </dgm:t>
    </dgm:pt>
    <dgm:pt modelId="{0DD2F346-EDE2-4A29-A6D0-A2406D8051AD}">
      <dgm:prSet/>
      <dgm:spPr/>
      <dgm:t>
        <a:bodyPr/>
        <a:lstStyle/>
        <a:p>
          <a:r>
            <a:rPr lang="en-US"/>
            <a:t>Anomly / Error logs</a:t>
          </a:r>
        </a:p>
      </dgm:t>
    </dgm:pt>
    <dgm:pt modelId="{EB4658BF-5902-4293-A478-D9AB4CA587E2}" type="parTrans" cxnId="{908038A2-29EE-494B-963F-2CA5D1EBA06A}">
      <dgm:prSet/>
      <dgm:spPr/>
      <dgm:t>
        <a:bodyPr/>
        <a:lstStyle/>
        <a:p>
          <a:endParaRPr lang="en-US"/>
        </a:p>
      </dgm:t>
    </dgm:pt>
    <dgm:pt modelId="{AE5BB42D-9967-4A29-AD1E-EE1FF2E74626}" type="sibTrans" cxnId="{908038A2-29EE-494B-963F-2CA5D1EBA06A}">
      <dgm:prSet/>
      <dgm:spPr/>
      <dgm:t>
        <a:bodyPr/>
        <a:lstStyle/>
        <a:p>
          <a:endParaRPr lang="en-US"/>
        </a:p>
      </dgm:t>
    </dgm:pt>
    <dgm:pt modelId="{4069EF3F-383E-4097-A524-E77729F12EC8}">
      <dgm:prSet/>
      <dgm:spPr/>
      <dgm:t>
        <a:bodyPr/>
        <a:lstStyle/>
        <a:p>
          <a:r>
            <a:rPr lang="en-US"/>
            <a:t>Earnings call transcripts</a:t>
          </a:r>
        </a:p>
      </dgm:t>
    </dgm:pt>
    <dgm:pt modelId="{C7D763B5-07EC-4104-956A-34AAADDE04EF}" type="parTrans" cxnId="{D2F2870F-26FF-41C7-8459-659D94191F8E}">
      <dgm:prSet/>
      <dgm:spPr/>
      <dgm:t>
        <a:bodyPr/>
        <a:lstStyle/>
        <a:p>
          <a:endParaRPr lang="en-US"/>
        </a:p>
      </dgm:t>
    </dgm:pt>
    <dgm:pt modelId="{C51B64D1-9765-4525-98A0-77E96B10C7BF}" type="sibTrans" cxnId="{D2F2870F-26FF-41C7-8459-659D94191F8E}">
      <dgm:prSet/>
      <dgm:spPr/>
      <dgm:t>
        <a:bodyPr/>
        <a:lstStyle/>
        <a:p>
          <a:endParaRPr lang="en-US"/>
        </a:p>
      </dgm:t>
    </dgm:pt>
    <dgm:pt modelId="{C2A63CEB-0C66-4C3A-B6B6-2F95926834E5}">
      <dgm:prSet/>
      <dgm:spPr/>
      <dgm:t>
        <a:bodyPr/>
        <a:lstStyle/>
        <a:p>
          <a:r>
            <a:rPr lang="en-US"/>
            <a:t>Annual Reports</a:t>
          </a:r>
        </a:p>
      </dgm:t>
    </dgm:pt>
    <dgm:pt modelId="{D8939B12-4CEA-4157-B717-081677AA1DA7}" type="parTrans" cxnId="{B7C4F4E9-C40B-4E7F-AFF3-4734ED1124CB}">
      <dgm:prSet/>
      <dgm:spPr/>
      <dgm:t>
        <a:bodyPr/>
        <a:lstStyle/>
        <a:p>
          <a:endParaRPr lang="en-US"/>
        </a:p>
      </dgm:t>
    </dgm:pt>
    <dgm:pt modelId="{A156FDAE-426B-4AD4-8B04-D8851D158DC6}" type="sibTrans" cxnId="{B7C4F4E9-C40B-4E7F-AFF3-4734ED1124CB}">
      <dgm:prSet/>
      <dgm:spPr/>
      <dgm:t>
        <a:bodyPr/>
        <a:lstStyle/>
        <a:p>
          <a:endParaRPr lang="en-US"/>
        </a:p>
      </dgm:t>
    </dgm:pt>
    <dgm:pt modelId="{E8CDED9B-DC98-43E9-B54A-4BB0309BEDC2}">
      <dgm:prSet/>
      <dgm:spPr/>
      <dgm:t>
        <a:bodyPr/>
        <a:lstStyle/>
        <a:p>
          <a:r>
            <a:rPr lang="en-US"/>
            <a:t>Potential of data is untapped</a:t>
          </a:r>
        </a:p>
      </dgm:t>
    </dgm:pt>
    <dgm:pt modelId="{94589C98-8C24-421A-A4A0-6B65BA4D4976}" type="parTrans" cxnId="{33EFBACC-EEF7-4141-B856-2D175A6EC008}">
      <dgm:prSet/>
      <dgm:spPr/>
      <dgm:t>
        <a:bodyPr/>
        <a:lstStyle/>
        <a:p>
          <a:endParaRPr lang="en-US"/>
        </a:p>
      </dgm:t>
    </dgm:pt>
    <dgm:pt modelId="{68080B08-B821-499A-A8AF-4FCB6B9B6674}" type="sibTrans" cxnId="{33EFBACC-EEF7-4141-B856-2D175A6EC008}">
      <dgm:prSet/>
      <dgm:spPr/>
      <dgm:t>
        <a:bodyPr/>
        <a:lstStyle/>
        <a:p>
          <a:endParaRPr lang="en-US"/>
        </a:p>
      </dgm:t>
    </dgm:pt>
    <dgm:pt modelId="{C6F477D9-0870-491D-ABE0-A9F25B218B9C}">
      <dgm:prSet/>
      <dgm:spPr/>
      <dgm:t>
        <a:bodyPr/>
        <a:lstStyle/>
        <a:p>
          <a:r>
            <a:rPr lang="en-US"/>
            <a:t>Latent patterns unexplored</a:t>
          </a:r>
        </a:p>
      </dgm:t>
    </dgm:pt>
    <dgm:pt modelId="{3ACCC8A0-8039-432E-B814-460C05FBC15A}" type="parTrans" cxnId="{80C7D6E2-6091-4F64-8C7B-C9F516DB924B}">
      <dgm:prSet/>
      <dgm:spPr/>
      <dgm:t>
        <a:bodyPr/>
        <a:lstStyle/>
        <a:p>
          <a:endParaRPr lang="en-US"/>
        </a:p>
      </dgm:t>
    </dgm:pt>
    <dgm:pt modelId="{3D552C2B-6F3B-4264-ADCE-F3FBB5342DE4}" type="sibTrans" cxnId="{80C7D6E2-6091-4F64-8C7B-C9F516DB924B}">
      <dgm:prSet/>
      <dgm:spPr/>
      <dgm:t>
        <a:bodyPr/>
        <a:lstStyle/>
        <a:p>
          <a:endParaRPr lang="en-US"/>
        </a:p>
      </dgm:t>
    </dgm:pt>
    <dgm:pt modelId="{56B2F118-662D-472C-A606-A03249FCCC44}">
      <dgm:prSet/>
      <dgm:spPr/>
      <dgm:t>
        <a:bodyPr/>
        <a:lstStyle/>
        <a:p>
          <a:r>
            <a:rPr lang="en-US"/>
            <a:t>Quick ways to leverage the data potential?</a:t>
          </a:r>
        </a:p>
      </dgm:t>
    </dgm:pt>
    <dgm:pt modelId="{8AD0B1EC-DDE1-4E11-AA10-E5ECC35856FE}" type="parTrans" cxnId="{FB5C17DD-43EF-48FE-9015-DC6DEF1E81BF}">
      <dgm:prSet/>
      <dgm:spPr/>
      <dgm:t>
        <a:bodyPr/>
        <a:lstStyle/>
        <a:p>
          <a:endParaRPr lang="en-US"/>
        </a:p>
      </dgm:t>
    </dgm:pt>
    <dgm:pt modelId="{DB25DF6D-A6E3-4879-B973-6B5251B53C15}" type="sibTrans" cxnId="{FB5C17DD-43EF-48FE-9015-DC6DEF1E81BF}">
      <dgm:prSet/>
      <dgm:spPr/>
      <dgm:t>
        <a:bodyPr/>
        <a:lstStyle/>
        <a:p>
          <a:endParaRPr lang="en-US"/>
        </a:p>
      </dgm:t>
    </dgm:pt>
    <dgm:pt modelId="{091B4FA6-383C-4B8C-9F51-F2D30341B4AE}" type="pres">
      <dgm:prSet presAssocID="{1FFA6FFB-CAF4-4956-91AB-4407A7322FAD}" presName="root" presStyleCnt="0">
        <dgm:presLayoutVars>
          <dgm:dir/>
          <dgm:resizeHandles val="exact"/>
        </dgm:presLayoutVars>
      </dgm:prSet>
      <dgm:spPr/>
    </dgm:pt>
    <dgm:pt modelId="{90E903AD-E2DB-4819-A4A8-FE95A3622B97}" type="pres">
      <dgm:prSet presAssocID="{C336B19E-BA98-477F-A1D9-10D1AC591689}" presName="compNode" presStyleCnt="0"/>
      <dgm:spPr/>
    </dgm:pt>
    <dgm:pt modelId="{7055B9E8-28BE-424D-B1AB-DFB0EC59772A}" type="pres">
      <dgm:prSet presAssocID="{C336B19E-BA98-477F-A1D9-10D1AC591689}" presName="bgRect" presStyleLbl="bgShp" presStyleIdx="0" presStyleCnt="4"/>
      <dgm:spPr/>
    </dgm:pt>
    <dgm:pt modelId="{1CEBDB2C-E350-4F55-AEB9-DF2654077401}" type="pres">
      <dgm:prSet presAssocID="{C336B19E-BA98-477F-A1D9-10D1AC59168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769EFE84-3CD4-4920-835B-FDB777F02CE6}" type="pres">
      <dgm:prSet presAssocID="{C336B19E-BA98-477F-A1D9-10D1AC591689}" presName="spaceRect" presStyleCnt="0"/>
      <dgm:spPr/>
    </dgm:pt>
    <dgm:pt modelId="{BB21A25A-9395-4B59-A685-E39153CEDEBA}" type="pres">
      <dgm:prSet presAssocID="{C336B19E-BA98-477F-A1D9-10D1AC591689}" presName="parTx" presStyleLbl="revTx" presStyleIdx="0" presStyleCnt="5">
        <dgm:presLayoutVars>
          <dgm:chMax val="0"/>
          <dgm:chPref val="0"/>
        </dgm:presLayoutVars>
      </dgm:prSet>
      <dgm:spPr/>
    </dgm:pt>
    <dgm:pt modelId="{77A68904-0738-4127-9BE1-5775E49C2D2A}" type="pres">
      <dgm:prSet presAssocID="{C336B19E-BA98-477F-A1D9-10D1AC591689}" presName="desTx" presStyleLbl="revTx" presStyleIdx="1" presStyleCnt="5">
        <dgm:presLayoutVars/>
      </dgm:prSet>
      <dgm:spPr/>
    </dgm:pt>
    <dgm:pt modelId="{D14E5140-4C97-4BAE-80E5-56C1E34F4FF4}" type="pres">
      <dgm:prSet presAssocID="{3ECE61C1-B8AD-4C1B-ACC7-78203C08333C}" presName="sibTrans" presStyleCnt="0"/>
      <dgm:spPr/>
    </dgm:pt>
    <dgm:pt modelId="{85059D56-4199-4BA7-9434-D9999BE632C9}" type="pres">
      <dgm:prSet presAssocID="{E8CDED9B-DC98-43E9-B54A-4BB0309BEDC2}" presName="compNode" presStyleCnt="0"/>
      <dgm:spPr/>
    </dgm:pt>
    <dgm:pt modelId="{29166940-59A4-4CD4-B37C-A9581BA4E60E}" type="pres">
      <dgm:prSet presAssocID="{E8CDED9B-DC98-43E9-B54A-4BB0309BEDC2}" presName="bgRect" presStyleLbl="bgShp" presStyleIdx="1" presStyleCnt="4"/>
      <dgm:spPr/>
    </dgm:pt>
    <dgm:pt modelId="{7149C7D9-7A02-490B-A630-CD23EB5B77F0}" type="pres">
      <dgm:prSet presAssocID="{E8CDED9B-DC98-43E9-B54A-4BB0309BEDC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45B00CDF-ABD6-4B63-B83F-BFBA66457310}" type="pres">
      <dgm:prSet presAssocID="{E8CDED9B-DC98-43E9-B54A-4BB0309BEDC2}" presName="spaceRect" presStyleCnt="0"/>
      <dgm:spPr/>
    </dgm:pt>
    <dgm:pt modelId="{6F4F1027-10B2-41CD-B8CD-C7CBAB0C5720}" type="pres">
      <dgm:prSet presAssocID="{E8CDED9B-DC98-43E9-B54A-4BB0309BEDC2}" presName="parTx" presStyleLbl="revTx" presStyleIdx="2" presStyleCnt="5">
        <dgm:presLayoutVars>
          <dgm:chMax val="0"/>
          <dgm:chPref val="0"/>
        </dgm:presLayoutVars>
      </dgm:prSet>
      <dgm:spPr/>
    </dgm:pt>
    <dgm:pt modelId="{B58A3BE5-E60C-476F-8F77-AAEB5DB37D53}" type="pres">
      <dgm:prSet presAssocID="{68080B08-B821-499A-A8AF-4FCB6B9B6674}" presName="sibTrans" presStyleCnt="0"/>
      <dgm:spPr/>
    </dgm:pt>
    <dgm:pt modelId="{6CD7259D-0B0D-40E0-8A56-1AF9AA057AB2}" type="pres">
      <dgm:prSet presAssocID="{C6F477D9-0870-491D-ABE0-A9F25B218B9C}" presName="compNode" presStyleCnt="0"/>
      <dgm:spPr/>
    </dgm:pt>
    <dgm:pt modelId="{0959BDED-E03E-4169-8C6D-40C6029B587F}" type="pres">
      <dgm:prSet presAssocID="{C6F477D9-0870-491D-ABE0-A9F25B218B9C}" presName="bgRect" presStyleLbl="bgShp" presStyleIdx="2" presStyleCnt="4"/>
      <dgm:spPr/>
    </dgm:pt>
    <dgm:pt modelId="{08814A68-584E-42BB-9BBF-E9148C9080FD}" type="pres">
      <dgm:prSet presAssocID="{C6F477D9-0870-491D-ABE0-A9F25B218B9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AFBFA8D-AE51-4C65-9644-2B21D78C7FB5}" type="pres">
      <dgm:prSet presAssocID="{C6F477D9-0870-491D-ABE0-A9F25B218B9C}" presName="spaceRect" presStyleCnt="0"/>
      <dgm:spPr/>
    </dgm:pt>
    <dgm:pt modelId="{403DE512-A4EC-41C0-98B8-8A059F7CAE95}" type="pres">
      <dgm:prSet presAssocID="{C6F477D9-0870-491D-ABE0-A9F25B218B9C}" presName="parTx" presStyleLbl="revTx" presStyleIdx="3" presStyleCnt="5">
        <dgm:presLayoutVars>
          <dgm:chMax val="0"/>
          <dgm:chPref val="0"/>
        </dgm:presLayoutVars>
      </dgm:prSet>
      <dgm:spPr/>
    </dgm:pt>
    <dgm:pt modelId="{8930FA68-8F23-4573-AE94-110080E0BCF8}" type="pres">
      <dgm:prSet presAssocID="{3D552C2B-6F3B-4264-ADCE-F3FBB5342DE4}" presName="sibTrans" presStyleCnt="0"/>
      <dgm:spPr/>
    </dgm:pt>
    <dgm:pt modelId="{B332B79C-59A2-4217-896B-A0ED0AFBABF9}" type="pres">
      <dgm:prSet presAssocID="{56B2F118-662D-472C-A606-A03249FCCC44}" presName="compNode" presStyleCnt="0"/>
      <dgm:spPr/>
    </dgm:pt>
    <dgm:pt modelId="{947AF21D-C7ED-472E-95FD-93DB94667E5A}" type="pres">
      <dgm:prSet presAssocID="{56B2F118-662D-472C-A606-A03249FCCC44}" presName="bgRect" presStyleLbl="bgShp" presStyleIdx="3" presStyleCnt="4"/>
      <dgm:spPr/>
    </dgm:pt>
    <dgm:pt modelId="{A34B89A9-F5AE-4A81-A185-EFE80209274F}" type="pres">
      <dgm:prSet presAssocID="{56B2F118-662D-472C-A606-A03249FCCC4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FC1DF432-84BD-44F6-B88C-0603731D6D02}" type="pres">
      <dgm:prSet presAssocID="{56B2F118-662D-472C-A606-A03249FCCC44}" presName="spaceRect" presStyleCnt="0"/>
      <dgm:spPr/>
    </dgm:pt>
    <dgm:pt modelId="{BF356498-D56D-434F-8687-36A5F002E5C3}" type="pres">
      <dgm:prSet presAssocID="{56B2F118-662D-472C-A606-A03249FCCC4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2F2870F-26FF-41C7-8459-659D94191F8E}" srcId="{C336B19E-BA98-477F-A1D9-10D1AC591689}" destId="{4069EF3F-383E-4097-A524-E77729F12EC8}" srcOrd="2" destOrd="0" parTransId="{C7D763B5-07EC-4104-956A-34AAADDE04EF}" sibTransId="{C51B64D1-9765-4525-98A0-77E96B10C7BF}"/>
    <dgm:cxn modelId="{63F58413-6689-4B94-908F-74B68D44AD87}" srcId="{1FFA6FFB-CAF4-4956-91AB-4407A7322FAD}" destId="{C336B19E-BA98-477F-A1D9-10D1AC591689}" srcOrd="0" destOrd="0" parTransId="{642F219E-8BCC-45E8-BF88-371CAE28D66A}" sibTransId="{3ECE61C1-B8AD-4C1B-ACC7-78203C08333C}"/>
    <dgm:cxn modelId="{E9E44176-15BA-4DF9-8D7C-B2FB4262FE8F}" type="presOf" srcId="{B57170FA-241C-4CD8-83AB-E8D2B9D47ECE}" destId="{77A68904-0738-4127-9BE1-5775E49C2D2A}" srcOrd="0" destOrd="0" presId="urn:microsoft.com/office/officeart/2018/2/layout/IconVerticalSolidList"/>
    <dgm:cxn modelId="{F59E008B-1480-45F5-8B46-B0A80D26A034}" type="presOf" srcId="{E8CDED9B-DC98-43E9-B54A-4BB0309BEDC2}" destId="{6F4F1027-10B2-41CD-B8CD-C7CBAB0C5720}" srcOrd="0" destOrd="0" presId="urn:microsoft.com/office/officeart/2018/2/layout/IconVerticalSolidList"/>
    <dgm:cxn modelId="{DD03F98F-67EA-45B8-AF86-111A3CD07D05}" type="presOf" srcId="{0DD2F346-EDE2-4A29-A6D0-A2406D8051AD}" destId="{77A68904-0738-4127-9BE1-5775E49C2D2A}" srcOrd="0" destOrd="1" presId="urn:microsoft.com/office/officeart/2018/2/layout/IconVerticalSolidList"/>
    <dgm:cxn modelId="{908038A2-29EE-494B-963F-2CA5D1EBA06A}" srcId="{C336B19E-BA98-477F-A1D9-10D1AC591689}" destId="{0DD2F346-EDE2-4A29-A6D0-A2406D8051AD}" srcOrd="1" destOrd="0" parTransId="{EB4658BF-5902-4293-A478-D9AB4CA587E2}" sibTransId="{AE5BB42D-9967-4A29-AD1E-EE1FF2E74626}"/>
    <dgm:cxn modelId="{DD8074A9-1337-4153-A45E-402B89A8F4E2}" type="presOf" srcId="{C2A63CEB-0C66-4C3A-B6B6-2F95926834E5}" destId="{77A68904-0738-4127-9BE1-5775E49C2D2A}" srcOrd="0" destOrd="3" presId="urn:microsoft.com/office/officeart/2018/2/layout/IconVerticalSolidList"/>
    <dgm:cxn modelId="{7496FCB5-EF62-4C52-B331-E2E46EE1F003}" type="presOf" srcId="{4069EF3F-383E-4097-A524-E77729F12EC8}" destId="{77A68904-0738-4127-9BE1-5775E49C2D2A}" srcOrd="0" destOrd="2" presId="urn:microsoft.com/office/officeart/2018/2/layout/IconVerticalSolidList"/>
    <dgm:cxn modelId="{97C7C8B8-01B8-4BD6-A4A1-5BBB8911E885}" srcId="{C336B19E-BA98-477F-A1D9-10D1AC591689}" destId="{B57170FA-241C-4CD8-83AB-E8D2B9D47ECE}" srcOrd="0" destOrd="0" parTransId="{3D674BDF-1BF6-4130-8CC3-57B0F749EB49}" sibTransId="{8971C68E-89EE-4B6A-8665-DE67B0E9A214}"/>
    <dgm:cxn modelId="{6B299FBD-5193-40C6-AAE9-668A9FD84D6A}" type="presOf" srcId="{1FFA6FFB-CAF4-4956-91AB-4407A7322FAD}" destId="{091B4FA6-383C-4B8C-9F51-F2D30341B4AE}" srcOrd="0" destOrd="0" presId="urn:microsoft.com/office/officeart/2018/2/layout/IconVerticalSolidList"/>
    <dgm:cxn modelId="{ABC827C6-0ED4-46F8-88B4-D259463C2C31}" type="presOf" srcId="{56B2F118-662D-472C-A606-A03249FCCC44}" destId="{BF356498-D56D-434F-8687-36A5F002E5C3}" srcOrd="0" destOrd="0" presId="urn:microsoft.com/office/officeart/2018/2/layout/IconVerticalSolidList"/>
    <dgm:cxn modelId="{33EFBACC-EEF7-4141-B856-2D175A6EC008}" srcId="{1FFA6FFB-CAF4-4956-91AB-4407A7322FAD}" destId="{E8CDED9B-DC98-43E9-B54A-4BB0309BEDC2}" srcOrd="1" destOrd="0" parTransId="{94589C98-8C24-421A-A4A0-6B65BA4D4976}" sibTransId="{68080B08-B821-499A-A8AF-4FCB6B9B6674}"/>
    <dgm:cxn modelId="{FB5C17DD-43EF-48FE-9015-DC6DEF1E81BF}" srcId="{1FFA6FFB-CAF4-4956-91AB-4407A7322FAD}" destId="{56B2F118-662D-472C-A606-A03249FCCC44}" srcOrd="3" destOrd="0" parTransId="{8AD0B1EC-DDE1-4E11-AA10-E5ECC35856FE}" sibTransId="{DB25DF6D-A6E3-4879-B973-6B5251B53C15}"/>
    <dgm:cxn modelId="{80C7D6E2-6091-4F64-8C7B-C9F516DB924B}" srcId="{1FFA6FFB-CAF4-4956-91AB-4407A7322FAD}" destId="{C6F477D9-0870-491D-ABE0-A9F25B218B9C}" srcOrd="2" destOrd="0" parTransId="{3ACCC8A0-8039-432E-B814-460C05FBC15A}" sibTransId="{3D552C2B-6F3B-4264-ADCE-F3FBB5342DE4}"/>
    <dgm:cxn modelId="{B7C4F4E9-C40B-4E7F-AFF3-4734ED1124CB}" srcId="{C336B19E-BA98-477F-A1D9-10D1AC591689}" destId="{C2A63CEB-0C66-4C3A-B6B6-2F95926834E5}" srcOrd="3" destOrd="0" parTransId="{D8939B12-4CEA-4157-B717-081677AA1DA7}" sibTransId="{A156FDAE-426B-4AD4-8B04-D8851D158DC6}"/>
    <dgm:cxn modelId="{E220C4EB-F229-4B48-9E6F-D36C5DB0681D}" type="presOf" srcId="{C336B19E-BA98-477F-A1D9-10D1AC591689}" destId="{BB21A25A-9395-4B59-A685-E39153CEDEBA}" srcOrd="0" destOrd="0" presId="urn:microsoft.com/office/officeart/2018/2/layout/IconVerticalSolidList"/>
    <dgm:cxn modelId="{4C0C48F0-2DBB-440F-A3C9-31E396BF04A4}" type="presOf" srcId="{C6F477D9-0870-491D-ABE0-A9F25B218B9C}" destId="{403DE512-A4EC-41C0-98B8-8A059F7CAE95}" srcOrd="0" destOrd="0" presId="urn:microsoft.com/office/officeart/2018/2/layout/IconVerticalSolidList"/>
    <dgm:cxn modelId="{C9E67A4F-EA4A-4353-B4B2-1C67BDE697A0}" type="presParOf" srcId="{091B4FA6-383C-4B8C-9F51-F2D30341B4AE}" destId="{90E903AD-E2DB-4819-A4A8-FE95A3622B97}" srcOrd="0" destOrd="0" presId="urn:microsoft.com/office/officeart/2018/2/layout/IconVerticalSolidList"/>
    <dgm:cxn modelId="{72BD8A86-4B81-4E53-B61D-C75D0746B68B}" type="presParOf" srcId="{90E903AD-E2DB-4819-A4A8-FE95A3622B97}" destId="{7055B9E8-28BE-424D-B1AB-DFB0EC59772A}" srcOrd="0" destOrd="0" presId="urn:microsoft.com/office/officeart/2018/2/layout/IconVerticalSolidList"/>
    <dgm:cxn modelId="{96B726E9-3491-49A3-AFE7-7E47E5C2703F}" type="presParOf" srcId="{90E903AD-E2DB-4819-A4A8-FE95A3622B97}" destId="{1CEBDB2C-E350-4F55-AEB9-DF2654077401}" srcOrd="1" destOrd="0" presId="urn:microsoft.com/office/officeart/2018/2/layout/IconVerticalSolidList"/>
    <dgm:cxn modelId="{7D326C65-51C0-4297-AE4E-1BCCD24635B8}" type="presParOf" srcId="{90E903AD-E2DB-4819-A4A8-FE95A3622B97}" destId="{769EFE84-3CD4-4920-835B-FDB777F02CE6}" srcOrd="2" destOrd="0" presId="urn:microsoft.com/office/officeart/2018/2/layout/IconVerticalSolidList"/>
    <dgm:cxn modelId="{2507E986-76F9-4E23-8DAC-F0752EEEAC4B}" type="presParOf" srcId="{90E903AD-E2DB-4819-A4A8-FE95A3622B97}" destId="{BB21A25A-9395-4B59-A685-E39153CEDEBA}" srcOrd="3" destOrd="0" presId="urn:microsoft.com/office/officeart/2018/2/layout/IconVerticalSolidList"/>
    <dgm:cxn modelId="{F3970CB3-D982-4AB3-A5FA-308CA854240D}" type="presParOf" srcId="{90E903AD-E2DB-4819-A4A8-FE95A3622B97}" destId="{77A68904-0738-4127-9BE1-5775E49C2D2A}" srcOrd="4" destOrd="0" presId="urn:microsoft.com/office/officeart/2018/2/layout/IconVerticalSolidList"/>
    <dgm:cxn modelId="{EDDF3C7D-9ED9-48BD-BE27-2444CE4617FC}" type="presParOf" srcId="{091B4FA6-383C-4B8C-9F51-F2D30341B4AE}" destId="{D14E5140-4C97-4BAE-80E5-56C1E34F4FF4}" srcOrd="1" destOrd="0" presId="urn:microsoft.com/office/officeart/2018/2/layout/IconVerticalSolidList"/>
    <dgm:cxn modelId="{928AFF8C-68FB-4BEA-8DAA-AA11F0F4A003}" type="presParOf" srcId="{091B4FA6-383C-4B8C-9F51-F2D30341B4AE}" destId="{85059D56-4199-4BA7-9434-D9999BE632C9}" srcOrd="2" destOrd="0" presId="urn:microsoft.com/office/officeart/2018/2/layout/IconVerticalSolidList"/>
    <dgm:cxn modelId="{70A59DA2-3DC2-45C3-8EEC-5CF78EC56845}" type="presParOf" srcId="{85059D56-4199-4BA7-9434-D9999BE632C9}" destId="{29166940-59A4-4CD4-B37C-A9581BA4E60E}" srcOrd="0" destOrd="0" presId="urn:microsoft.com/office/officeart/2018/2/layout/IconVerticalSolidList"/>
    <dgm:cxn modelId="{7993441F-98D1-467A-8F58-DE088B7E6066}" type="presParOf" srcId="{85059D56-4199-4BA7-9434-D9999BE632C9}" destId="{7149C7D9-7A02-490B-A630-CD23EB5B77F0}" srcOrd="1" destOrd="0" presId="urn:microsoft.com/office/officeart/2018/2/layout/IconVerticalSolidList"/>
    <dgm:cxn modelId="{36DF2EA4-6E19-4C4F-AFB0-69B77D4349BB}" type="presParOf" srcId="{85059D56-4199-4BA7-9434-D9999BE632C9}" destId="{45B00CDF-ABD6-4B63-B83F-BFBA66457310}" srcOrd="2" destOrd="0" presId="urn:microsoft.com/office/officeart/2018/2/layout/IconVerticalSolidList"/>
    <dgm:cxn modelId="{0097FFA0-17E3-4E6D-A93B-8A24D375A086}" type="presParOf" srcId="{85059D56-4199-4BA7-9434-D9999BE632C9}" destId="{6F4F1027-10B2-41CD-B8CD-C7CBAB0C5720}" srcOrd="3" destOrd="0" presId="urn:microsoft.com/office/officeart/2018/2/layout/IconVerticalSolidList"/>
    <dgm:cxn modelId="{B1EBC69E-D704-4ADE-BF1E-61DA2630CB87}" type="presParOf" srcId="{091B4FA6-383C-4B8C-9F51-F2D30341B4AE}" destId="{B58A3BE5-E60C-476F-8F77-AAEB5DB37D53}" srcOrd="3" destOrd="0" presId="urn:microsoft.com/office/officeart/2018/2/layout/IconVerticalSolidList"/>
    <dgm:cxn modelId="{5AAE98F5-F26A-424E-AE6F-A3CBFEC92D03}" type="presParOf" srcId="{091B4FA6-383C-4B8C-9F51-F2D30341B4AE}" destId="{6CD7259D-0B0D-40E0-8A56-1AF9AA057AB2}" srcOrd="4" destOrd="0" presId="urn:microsoft.com/office/officeart/2018/2/layout/IconVerticalSolidList"/>
    <dgm:cxn modelId="{F62B2B79-4637-48A0-937C-763964D69147}" type="presParOf" srcId="{6CD7259D-0B0D-40E0-8A56-1AF9AA057AB2}" destId="{0959BDED-E03E-4169-8C6D-40C6029B587F}" srcOrd="0" destOrd="0" presId="urn:microsoft.com/office/officeart/2018/2/layout/IconVerticalSolidList"/>
    <dgm:cxn modelId="{ECD7A6B3-5630-4F08-98F4-BBD576BBDCBC}" type="presParOf" srcId="{6CD7259D-0B0D-40E0-8A56-1AF9AA057AB2}" destId="{08814A68-584E-42BB-9BBF-E9148C9080FD}" srcOrd="1" destOrd="0" presId="urn:microsoft.com/office/officeart/2018/2/layout/IconVerticalSolidList"/>
    <dgm:cxn modelId="{06D27C38-B050-48B2-BEB8-B892C413BA86}" type="presParOf" srcId="{6CD7259D-0B0D-40E0-8A56-1AF9AA057AB2}" destId="{0AFBFA8D-AE51-4C65-9644-2B21D78C7FB5}" srcOrd="2" destOrd="0" presId="urn:microsoft.com/office/officeart/2018/2/layout/IconVerticalSolidList"/>
    <dgm:cxn modelId="{906EBDE8-6587-4E9A-8310-98223CCEE2CF}" type="presParOf" srcId="{6CD7259D-0B0D-40E0-8A56-1AF9AA057AB2}" destId="{403DE512-A4EC-41C0-98B8-8A059F7CAE95}" srcOrd="3" destOrd="0" presId="urn:microsoft.com/office/officeart/2018/2/layout/IconVerticalSolidList"/>
    <dgm:cxn modelId="{ED938C2E-E851-43E3-99E3-BEB7A17059B8}" type="presParOf" srcId="{091B4FA6-383C-4B8C-9F51-F2D30341B4AE}" destId="{8930FA68-8F23-4573-AE94-110080E0BCF8}" srcOrd="5" destOrd="0" presId="urn:microsoft.com/office/officeart/2018/2/layout/IconVerticalSolidList"/>
    <dgm:cxn modelId="{94D1A248-8F5C-4A2E-B448-9B7A6B0047BC}" type="presParOf" srcId="{091B4FA6-383C-4B8C-9F51-F2D30341B4AE}" destId="{B332B79C-59A2-4217-896B-A0ED0AFBABF9}" srcOrd="6" destOrd="0" presId="urn:microsoft.com/office/officeart/2018/2/layout/IconVerticalSolidList"/>
    <dgm:cxn modelId="{EF6E3BF2-88D1-40FA-B955-E2873E545312}" type="presParOf" srcId="{B332B79C-59A2-4217-896B-A0ED0AFBABF9}" destId="{947AF21D-C7ED-472E-95FD-93DB94667E5A}" srcOrd="0" destOrd="0" presId="urn:microsoft.com/office/officeart/2018/2/layout/IconVerticalSolidList"/>
    <dgm:cxn modelId="{B7CFBA59-261C-40D9-9A35-7AE56843EF81}" type="presParOf" srcId="{B332B79C-59A2-4217-896B-A0ED0AFBABF9}" destId="{A34B89A9-F5AE-4A81-A185-EFE80209274F}" srcOrd="1" destOrd="0" presId="urn:microsoft.com/office/officeart/2018/2/layout/IconVerticalSolidList"/>
    <dgm:cxn modelId="{72ACFE14-A784-4A56-AF6B-FAB90AAE68F2}" type="presParOf" srcId="{B332B79C-59A2-4217-896B-A0ED0AFBABF9}" destId="{FC1DF432-84BD-44F6-B88C-0603731D6D02}" srcOrd="2" destOrd="0" presId="urn:microsoft.com/office/officeart/2018/2/layout/IconVerticalSolidList"/>
    <dgm:cxn modelId="{6230F106-0033-474C-89E5-99BB92AE7C99}" type="presParOf" srcId="{B332B79C-59A2-4217-896B-A0ED0AFBABF9}" destId="{BF356498-D56D-434F-8687-36A5F002E5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39AA3A-E463-4C3D-95B2-BA41356797B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12D954-FF1D-4F7D-AD9C-DF16340531DE}">
      <dgm:prSet/>
      <dgm:spPr/>
      <dgm:t>
        <a:bodyPr/>
        <a:lstStyle/>
        <a:p>
          <a:r>
            <a:rPr lang="en-US" dirty="0"/>
            <a:t>Built a document text search with Elastic Search</a:t>
          </a:r>
        </a:p>
      </dgm:t>
    </dgm:pt>
    <dgm:pt modelId="{5C813544-BC1B-49D5-B8DC-EF68754156C6}" type="parTrans" cxnId="{2EBE0146-A004-443B-A31F-EEBFC7B2D6C8}">
      <dgm:prSet/>
      <dgm:spPr/>
      <dgm:t>
        <a:bodyPr/>
        <a:lstStyle/>
        <a:p>
          <a:endParaRPr lang="en-US"/>
        </a:p>
      </dgm:t>
    </dgm:pt>
    <dgm:pt modelId="{D324FE58-E42E-4AD6-BFA7-6FAC7C1E16CE}" type="sibTrans" cxnId="{2EBE0146-A004-443B-A31F-EEBFC7B2D6C8}">
      <dgm:prSet/>
      <dgm:spPr/>
      <dgm:t>
        <a:bodyPr/>
        <a:lstStyle/>
        <a:p>
          <a:endParaRPr lang="en-US"/>
        </a:p>
      </dgm:t>
    </dgm:pt>
    <dgm:pt modelId="{DB09EA1E-3FD1-4F74-A398-0615C0D1E2C4}">
      <dgm:prSet/>
      <dgm:spPr/>
      <dgm:t>
        <a:bodyPr/>
        <a:lstStyle/>
        <a:p>
          <a:r>
            <a:rPr lang="en-US"/>
            <a:t>Search efficiency for term search, phrase search, fuzzy search was quite good</a:t>
          </a:r>
        </a:p>
      </dgm:t>
    </dgm:pt>
    <dgm:pt modelId="{2632AFA2-50A7-450D-8111-CF285FD1040E}" type="parTrans" cxnId="{C97510FF-50B3-4D28-8C26-AAFE34927EB3}">
      <dgm:prSet/>
      <dgm:spPr/>
      <dgm:t>
        <a:bodyPr/>
        <a:lstStyle/>
        <a:p>
          <a:endParaRPr lang="en-US"/>
        </a:p>
      </dgm:t>
    </dgm:pt>
    <dgm:pt modelId="{917D2DF4-3BD0-4764-BA65-D7100EE33091}" type="sibTrans" cxnId="{C97510FF-50B3-4D28-8C26-AAFE34927EB3}">
      <dgm:prSet/>
      <dgm:spPr/>
      <dgm:t>
        <a:bodyPr/>
        <a:lstStyle/>
        <a:p>
          <a:endParaRPr lang="en-US"/>
        </a:p>
      </dgm:t>
    </dgm:pt>
    <dgm:pt modelId="{4754C033-A8D1-441C-8262-2A329D2AD651}">
      <dgm:prSet/>
      <dgm:spPr/>
      <dgm:t>
        <a:bodyPr/>
        <a:lstStyle/>
        <a:p>
          <a:r>
            <a:rPr lang="en-US"/>
            <a:t>Related terms search?</a:t>
          </a:r>
        </a:p>
      </dgm:t>
    </dgm:pt>
    <dgm:pt modelId="{29C80816-F0F8-475F-9897-340A560BB818}" type="parTrans" cxnId="{0458644E-5D6E-4C89-B407-13BAB8985333}">
      <dgm:prSet/>
      <dgm:spPr/>
      <dgm:t>
        <a:bodyPr/>
        <a:lstStyle/>
        <a:p>
          <a:endParaRPr lang="en-US"/>
        </a:p>
      </dgm:t>
    </dgm:pt>
    <dgm:pt modelId="{0D4400E7-DF36-4C93-8FA9-20158267C0B7}" type="sibTrans" cxnId="{0458644E-5D6E-4C89-B407-13BAB8985333}">
      <dgm:prSet/>
      <dgm:spPr/>
      <dgm:t>
        <a:bodyPr/>
        <a:lstStyle/>
        <a:p>
          <a:endParaRPr lang="en-US"/>
        </a:p>
      </dgm:t>
    </dgm:pt>
    <dgm:pt modelId="{2DC00AE6-C588-472B-BC89-9CE22DD26C75}">
      <dgm:prSet/>
      <dgm:spPr/>
      <dgm:t>
        <a:bodyPr/>
        <a:lstStyle/>
        <a:p>
          <a:r>
            <a:rPr lang="en-US"/>
            <a:t>Driverless cars -&gt; Self driving cars, robotic cars</a:t>
          </a:r>
        </a:p>
      </dgm:t>
    </dgm:pt>
    <dgm:pt modelId="{29409F78-9B8F-47AE-9118-F05B602D247B}" type="parTrans" cxnId="{81C936B7-A671-4D51-8755-AC3C5D1190FC}">
      <dgm:prSet/>
      <dgm:spPr/>
      <dgm:t>
        <a:bodyPr/>
        <a:lstStyle/>
        <a:p>
          <a:endParaRPr lang="en-US"/>
        </a:p>
      </dgm:t>
    </dgm:pt>
    <dgm:pt modelId="{AE07E954-9704-4B60-A526-F392D55DE6FD}" type="sibTrans" cxnId="{81C936B7-A671-4D51-8755-AC3C5D1190FC}">
      <dgm:prSet/>
      <dgm:spPr/>
      <dgm:t>
        <a:bodyPr/>
        <a:lstStyle/>
        <a:p>
          <a:endParaRPr lang="en-US"/>
        </a:p>
      </dgm:t>
    </dgm:pt>
    <dgm:pt modelId="{2E17BA66-2AFE-46FC-B1C4-D353CBD93F56}">
      <dgm:prSet/>
      <dgm:spPr/>
      <dgm:t>
        <a:bodyPr/>
        <a:lstStyle/>
        <a:p>
          <a:r>
            <a:rPr lang="en-US"/>
            <a:t>Lithium -&gt; Other metals/ Utilities sector related information, dry cell or related industries</a:t>
          </a:r>
        </a:p>
      </dgm:t>
    </dgm:pt>
    <dgm:pt modelId="{FC64DF5E-D0CA-4D27-8B39-0C4D12F3E6FB}" type="parTrans" cxnId="{306C3708-8BB9-4DCF-84BA-F059D4CBF4E4}">
      <dgm:prSet/>
      <dgm:spPr/>
      <dgm:t>
        <a:bodyPr/>
        <a:lstStyle/>
        <a:p>
          <a:endParaRPr lang="en-US"/>
        </a:p>
      </dgm:t>
    </dgm:pt>
    <dgm:pt modelId="{93D7FEC5-71E9-4932-A736-0F8496BDFE67}" type="sibTrans" cxnId="{306C3708-8BB9-4DCF-84BA-F059D4CBF4E4}">
      <dgm:prSet/>
      <dgm:spPr/>
      <dgm:t>
        <a:bodyPr/>
        <a:lstStyle/>
        <a:p>
          <a:endParaRPr lang="en-US"/>
        </a:p>
      </dgm:t>
    </dgm:pt>
    <dgm:pt modelId="{C5665FBA-EF8A-4660-BCF6-26F4004C14F5}">
      <dgm:prSet/>
      <dgm:spPr/>
      <dgm:t>
        <a:bodyPr/>
        <a:lstStyle/>
        <a:p>
          <a:r>
            <a:rPr lang="en-US"/>
            <a:t>Recommend search terms for sematic searches</a:t>
          </a:r>
        </a:p>
      </dgm:t>
    </dgm:pt>
    <dgm:pt modelId="{E9794CE7-6A5E-4663-B7F5-3C24403E00D7}" type="parTrans" cxnId="{36647DD3-3FD3-4061-AD6D-84038D972F98}">
      <dgm:prSet/>
      <dgm:spPr/>
      <dgm:t>
        <a:bodyPr/>
        <a:lstStyle/>
        <a:p>
          <a:endParaRPr lang="en-US"/>
        </a:p>
      </dgm:t>
    </dgm:pt>
    <dgm:pt modelId="{632A062A-F9A5-432C-8099-B3C6E809FB53}" type="sibTrans" cxnId="{36647DD3-3FD3-4061-AD6D-84038D972F98}">
      <dgm:prSet/>
      <dgm:spPr/>
      <dgm:t>
        <a:bodyPr/>
        <a:lstStyle/>
        <a:p>
          <a:endParaRPr lang="en-US"/>
        </a:p>
      </dgm:t>
    </dgm:pt>
    <dgm:pt modelId="{51D94B0A-B2BD-450A-AA44-C09760A04859}">
      <dgm:prSet/>
      <dgm:spPr/>
      <dgm:t>
        <a:bodyPr/>
        <a:lstStyle/>
        <a:p>
          <a:r>
            <a:rPr lang="en-US"/>
            <a:t>like were you looking for &lt;term&gt; OR</a:t>
          </a:r>
        </a:p>
      </dgm:t>
    </dgm:pt>
    <dgm:pt modelId="{1800E89B-8C75-4439-B6E6-ED8F0FCF869F}" type="parTrans" cxnId="{16412602-D9AA-4FB7-ABC0-142D1F7C36C1}">
      <dgm:prSet/>
      <dgm:spPr/>
      <dgm:t>
        <a:bodyPr/>
        <a:lstStyle/>
        <a:p>
          <a:endParaRPr lang="en-US"/>
        </a:p>
      </dgm:t>
    </dgm:pt>
    <dgm:pt modelId="{D45CA37D-73BA-4AFF-A180-A9B9DF9843BD}" type="sibTrans" cxnId="{16412602-D9AA-4FB7-ABC0-142D1F7C36C1}">
      <dgm:prSet/>
      <dgm:spPr/>
      <dgm:t>
        <a:bodyPr/>
        <a:lstStyle/>
        <a:p>
          <a:endParaRPr lang="en-US"/>
        </a:p>
      </dgm:t>
    </dgm:pt>
    <dgm:pt modelId="{AD5BD8CC-AC37-4171-A279-85FFEB7B3B56}">
      <dgm:prSet/>
      <dgm:spPr/>
      <dgm:t>
        <a:bodyPr/>
        <a:lstStyle/>
        <a:p>
          <a:r>
            <a:rPr lang="en-US"/>
            <a:t>People who searched this report, also searched &lt;list of related reports&gt;</a:t>
          </a:r>
        </a:p>
      </dgm:t>
    </dgm:pt>
    <dgm:pt modelId="{6DD6BE1C-280A-47EC-BC9D-89D767DF019F}" type="parTrans" cxnId="{6A560D77-DCEC-42DE-82DC-83AFA0560CF2}">
      <dgm:prSet/>
      <dgm:spPr/>
      <dgm:t>
        <a:bodyPr/>
        <a:lstStyle/>
        <a:p>
          <a:endParaRPr lang="en-US"/>
        </a:p>
      </dgm:t>
    </dgm:pt>
    <dgm:pt modelId="{ECE4FF4D-B01C-4391-8C1A-BFCCA6A167AA}" type="sibTrans" cxnId="{6A560D77-DCEC-42DE-82DC-83AFA0560CF2}">
      <dgm:prSet/>
      <dgm:spPr/>
      <dgm:t>
        <a:bodyPr/>
        <a:lstStyle/>
        <a:p>
          <a:endParaRPr lang="en-US"/>
        </a:p>
      </dgm:t>
    </dgm:pt>
    <dgm:pt modelId="{0FE06970-E98A-4AAD-88AF-0BB268FF426B}" type="pres">
      <dgm:prSet presAssocID="{FB39AA3A-E463-4C3D-95B2-BA41356797B6}" presName="Name0" presStyleCnt="0">
        <dgm:presLayoutVars>
          <dgm:dir/>
          <dgm:animLvl val="lvl"/>
          <dgm:resizeHandles val="exact"/>
        </dgm:presLayoutVars>
      </dgm:prSet>
      <dgm:spPr/>
    </dgm:pt>
    <dgm:pt modelId="{068BFC37-A31D-4EB6-961E-71D4B7AE6BB0}" type="pres">
      <dgm:prSet presAssocID="{5512D954-FF1D-4F7D-AD9C-DF16340531DE}" presName="linNode" presStyleCnt="0"/>
      <dgm:spPr/>
    </dgm:pt>
    <dgm:pt modelId="{E49187C1-021B-4C27-887C-3487E0C119DE}" type="pres">
      <dgm:prSet presAssocID="{5512D954-FF1D-4F7D-AD9C-DF16340531DE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A9E4A824-8ED2-4125-8DA0-6C67A0D8F2BF}" type="pres">
      <dgm:prSet presAssocID="{D324FE58-E42E-4AD6-BFA7-6FAC7C1E16CE}" presName="sp" presStyleCnt="0"/>
      <dgm:spPr/>
    </dgm:pt>
    <dgm:pt modelId="{7B6FC5DF-3146-48C9-B592-210433E5507F}" type="pres">
      <dgm:prSet presAssocID="{DB09EA1E-3FD1-4F74-A398-0615C0D1E2C4}" presName="linNode" presStyleCnt="0"/>
      <dgm:spPr/>
    </dgm:pt>
    <dgm:pt modelId="{4E841696-8AFE-4ECB-A1AE-844385701E72}" type="pres">
      <dgm:prSet presAssocID="{DB09EA1E-3FD1-4F74-A398-0615C0D1E2C4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652E11B8-943D-442C-8255-A3DDB82D331B}" type="pres">
      <dgm:prSet presAssocID="{917D2DF4-3BD0-4764-BA65-D7100EE33091}" presName="sp" presStyleCnt="0"/>
      <dgm:spPr/>
    </dgm:pt>
    <dgm:pt modelId="{2DF9B3F4-5E60-4647-AD02-EB260F464BF9}" type="pres">
      <dgm:prSet presAssocID="{4754C033-A8D1-441C-8262-2A329D2AD651}" presName="linNode" presStyleCnt="0"/>
      <dgm:spPr/>
    </dgm:pt>
    <dgm:pt modelId="{7A2D9890-5FF5-46B7-ACE6-9D9C921320AB}" type="pres">
      <dgm:prSet presAssocID="{4754C033-A8D1-441C-8262-2A329D2AD651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951DBD6B-8670-47D2-8D9F-7C9656B2967A}" type="pres">
      <dgm:prSet presAssocID="{4754C033-A8D1-441C-8262-2A329D2AD651}" presName="descendantText" presStyleLbl="alignAccFollowNode1" presStyleIdx="0" presStyleCnt="2">
        <dgm:presLayoutVars>
          <dgm:bulletEnabled val="1"/>
        </dgm:presLayoutVars>
      </dgm:prSet>
      <dgm:spPr/>
    </dgm:pt>
    <dgm:pt modelId="{83088215-49D1-4957-9393-3DB2F9EAE2DC}" type="pres">
      <dgm:prSet presAssocID="{0D4400E7-DF36-4C93-8FA9-20158267C0B7}" presName="sp" presStyleCnt="0"/>
      <dgm:spPr/>
    </dgm:pt>
    <dgm:pt modelId="{20F9B4E3-987E-4409-882D-6021F8D88095}" type="pres">
      <dgm:prSet presAssocID="{C5665FBA-EF8A-4660-BCF6-26F4004C14F5}" presName="linNode" presStyleCnt="0"/>
      <dgm:spPr/>
    </dgm:pt>
    <dgm:pt modelId="{D0359B74-03FE-4994-9F88-03BF58390AF5}" type="pres">
      <dgm:prSet presAssocID="{C5665FBA-EF8A-4660-BCF6-26F4004C14F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C61D4C7F-A9C5-4734-B08B-92FD2AC45CDD}" type="pres">
      <dgm:prSet presAssocID="{C5665FBA-EF8A-4660-BCF6-26F4004C14F5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6412602-D9AA-4FB7-ABC0-142D1F7C36C1}" srcId="{C5665FBA-EF8A-4660-BCF6-26F4004C14F5}" destId="{51D94B0A-B2BD-450A-AA44-C09760A04859}" srcOrd="0" destOrd="0" parTransId="{1800E89B-8C75-4439-B6E6-ED8F0FCF869F}" sibTransId="{D45CA37D-73BA-4AFF-A180-A9B9DF9843BD}"/>
    <dgm:cxn modelId="{306C3708-8BB9-4DCF-84BA-F059D4CBF4E4}" srcId="{4754C033-A8D1-441C-8262-2A329D2AD651}" destId="{2E17BA66-2AFE-46FC-B1C4-D353CBD93F56}" srcOrd="1" destOrd="0" parTransId="{FC64DF5E-D0CA-4D27-8B39-0C4D12F3E6FB}" sibTransId="{93D7FEC5-71E9-4932-A736-0F8496BDFE67}"/>
    <dgm:cxn modelId="{2EBE0146-A004-443B-A31F-EEBFC7B2D6C8}" srcId="{FB39AA3A-E463-4C3D-95B2-BA41356797B6}" destId="{5512D954-FF1D-4F7D-AD9C-DF16340531DE}" srcOrd="0" destOrd="0" parTransId="{5C813544-BC1B-49D5-B8DC-EF68754156C6}" sibTransId="{D324FE58-E42E-4AD6-BFA7-6FAC7C1E16CE}"/>
    <dgm:cxn modelId="{04F5354D-1FCB-41DA-9D83-44369C4306AD}" type="presOf" srcId="{FB39AA3A-E463-4C3D-95B2-BA41356797B6}" destId="{0FE06970-E98A-4AAD-88AF-0BB268FF426B}" srcOrd="0" destOrd="0" presId="urn:microsoft.com/office/officeart/2005/8/layout/vList5"/>
    <dgm:cxn modelId="{0458644E-5D6E-4C89-B407-13BAB8985333}" srcId="{FB39AA3A-E463-4C3D-95B2-BA41356797B6}" destId="{4754C033-A8D1-441C-8262-2A329D2AD651}" srcOrd="2" destOrd="0" parTransId="{29C80816-F0F8-475F-9897-340A560BB818}" sibTransId="{0D4400E7-DF36-4C93-8FA9-20158267C0B7}"/>
    <dgm:cxn modelId="{6A560D77-DCEC-42DE-82DC-83AFA0560CF2}" srcId="{C5665FBA-EF8A-4660-BCF6-26F4004C14F5}" destId="{AD5BD8CC-AC37-4171-A279-85FFEB7B3B56}" srcOrd="1" destOrd="0" parTransId="{6DD6BE1C-280A-47EC-BC9D-89D767DF019F}" sibTransId="{ECE4FF4D-B01C-4391-8C1A-BFCCA6A167AA}"/>
    <dgm:cxn modelId="{105DCF8E-16AA-41BB-B005-DC68E628DA50}" type="presOf" srcId="{4754C033-A8D1-441C-8262-2A329D2AD651}" destId="{7A2D9890-5FF5-46B7-ACE6-9D9C921320AB}" srcOrd="0" destOrd="0" presId="urn:microsoft.com/office/officeart/2005/8/layout/vList5"/>
    <dgm:cxn modelId="{A4D6B994-4A85-42E3-A8FA-947D90552C2E}" type="presOf" srcId="{2E17BA66-2AFE-46FC-B1C4-D353CBD93F56}" destId="{951DBD6B-8670-47D2-8D9F-7C9656B2967A}" srcOrd="0" destOrd="1" presId="urn:microsoft.com/office/officeart/2005/8/layout/vList5"/>
    <dgm:cxn modelId="{C9B08399-C885-4AB2-8F28-49A51AD357A8}" type="presOf" srcId="{5512D954-FF1D-4F7D-AD9C-DF16340531DE}" destId="{E49187C1-021B-4C27-887C-3487E0C119DE}" srcOrd="0" destOrd="0" presId="urn:microsoft.com/office/officeart/2005/8/layout/vList5"/>
    <dgm:cxn modelId="{D18BBBAB-D2FA-4691-AA9C-82FEEE519FF4}" type="presOf" srcId="{DB09EA1E-3FD1-4F74-A398-0615C0D1E2C4}" destId="{4E841696-8AFE-4ECB-A1AE-844385701E72}" srcOrd="0" destOrd="0" presId="urn:microsoft.com/office/officeart/2005/8/layout/vList5"/>
    <dgm:cxn modelId="{6EAC3BB3-71E9-472C-8B54-6AC62758A8A3}" type="presOf" srcId="{2DC00AE6-C588-472B-BC89-9CE22DD26C75}" destId="{951DBD6B-8670-47D2-8D9F-7C9656B2967A}" srcOrd="0" destOrd="0" presId="urn:microsoft.com/office/officeart/2005/8/layout/vList5"/>
    <dgm:cxn modelId="{81C936B7-A671-4D51-8755-AC3C5D1190FC}" srcId="{4754C033-A8D1-441C-8262-2A329D2AD651}" destId="{2DC00AE6-C588-472B-BC89-9CE22DD26C75}" srcOrd="0" destOrd="0" parTransId="{29409F78-9B8F-47AE-9118-F05B602D247B}" sibTransId="{AE07E954-9704-4B60-A526-F392D55DE6FD}"/>
    <dgm:cxn modelId="{36647DD3-3FD3-4061-AD6D-84038D972F98}" srcId="{FB39AA3A-E463-4C3D-95B2-BA41356797B6}" destId="{C5665FBA-EF8A-4660-BCF6-26F4004C14F5}" srcOrd="3" destOrd="0" parTransId="{E9794CE7-6A5E-4663-B7F5-3C24403E00D7}" sibTransId="{632A062A-F9A5-432C-8099-B3C6E809FB53}"/>
    <dgm:cxn modelId="{DCEF13E1-E670-4D17-AC65-2E1A29341AD7}" type="presOf" srcId="{C5665FBA-EF8A-4660-BCF6-26F4004C14F5}" destId="{D0359B74-03FE-4994-9F88-03BF58390AF5}" srcOrd="0" destOrd="0" presId="urn:microsoft.com/office/officeart/2005/8/layout/vList5"/>
    <dgm:cxn modelId="{C24DC5EF-4AA0-4C47-A362-55A09898966B}" type="presOf" srcId="{51D94B0A-B2BD-450A-AA44-C09760A04859}" destId="{C61D4C7F-A9C5-4734-B08B-92FD2AC45CDD}" srcOrd="0" destOrd="0" presId="urn:microsoft.com/office/officeart/2005/8/layout/vList5"/>
    <dgm:cxn modelId="{255234F0-4F46-4866-B41D-FBE6CF3ADDFD}" type="presOf" srcId="{AD5BD8CC-AC37-4171-A279-85FFEB7B3B56}" destId="{C61D4C7F-A9C5-4734-B08B-92FD2AC45CDD}" srcOrd="0" destOrd="1" presId="urn:microsoft.com/office/officeart/2005/8/layout/vList5"/>
    <dgm:cxn modelId="{C97510FF-50B3-4D28-8C26-AAFE34927EB3}" srcId="{FB39AA3A-E463-4C3D-95B2-BA41356797B6}" destId="{DB09EA1E-3FD1-4F74-A398-0615C0D1E2C4}" srcOrd="1" destOrd="0" parTransId="{2632AFA2-50A7-450D-8111-CF285FD1040E}" sibTransId="{917D2DF4-3BD0-4764-BA65-D7100EE33091}"/>
    <dgm:cxn modelId="{ACD9673D-6B9E-4A47-A9FE-6099B9DC58A5}" type="presParOf" srcId="{0FE06970-E98A-4AAD-88AF-0BB268FF426B}" destId="{068BFC37-A31D-4EB6-961E-71D4B7AE6BB0}" srcOrd="0" destOrd="0" presId="urn:microsoft.com/office/officeart/2005/8/layout/vList5"/>
    <dgm:cxn modelId="{9AD531A7-A5B4-4BCF-8BEA-7BE10E49BD31}" type="presParOf" srcId="{068BFC37-A31D-4EB6-961E-71D4B7AE6BB0}" destId="{E49187C1-021B-4C27-887C-3487E0C119DE}" srcOrd="0" destOrd="0" presId="urn:microsoft.com/office/officeart/2005/8/layout/vList5"/>
    <dgm:cxn modelId="{6AB08F41-8B58-411A-B6C4-E51817880530}" type="presParOf" srcId="{0FE06970-E98A-4AAD-88AF-0BB268FF426B}" destId="{A9E4A824-8ED2-4125-8DA0-6C67A0D8F2BF}" srcOrd="1" destOrd="0" presId="urn:microsoft.com/office/officeart/2005/8/layout/vList5"/>
    <dgm:cxn modelId="{7BA07F91-98C2-4A99-8CC4-1BE0E7F90BCB}" type="presParOf" srcId="{0FE06970-E98A-4AAD-88AF-0BB268FF426B}" destId="{7B6FC5DF-3146-48C9-B592-210433E5507F}" srcOrd="2" destOrd="0" presId="urn:microsoft.com/office/officeart/2005/8/layout/vList5"/>
    <dgm:cxn modelId="{0BCD410B-1E8E-4F59-BFA8-17DAF9F02C48}" type="presParOf" srcId="{7B6FC5DF-3146-48C9-B592-210433E5507F}" destId="{4E841696-8AFE-4ECB-A1AE-844385701E72}" srcOrd="0" destOrd="0" presId="urn:microsoft.com/office/officeart/2005/8/layout/vList5"/>
    <dgm:cxn modelId="{EDE1DF0E-12E7-4C62-ACF9-06D9CD41E48C}" type="presParOf" srcId="{0FE06970-E98A-4AAD-88AF-0BB268FF426B}" destId="{652E11B8-943D-442C-8255-A3DDB82D331B}" srcOrd="3" destOrd="0" presId="urn:microsoft.com/office/officeart/2005/8/layout/vList5"/>
    <dgm:cxn modelId="{2AB6680A-37B6-474B-AED7-FCF5CE01AF9E}" type="presParOf" srcId="{0FE06970-E98A-4AAD-88AF-0BB268FF426B}" destId="{2DF9B3F4-5E60-4647-AD02-EB260F464BF9}" srcOrd="4" destOrd="0" presId="urn:microsoft.com/office/officeart/2005/8/layout/vList5"/>
    <dgm:cxn modelId="{424F4C08-179B-46FF-8A8F-9026842935C3}" type="presParOf" srcId="{2DF9B3F4-5E60-4647-AD02-EB260F464BF9}" destId="{7A2D9890-5FF5-46B7-ACE6-9D9C921320AB}" srcOrd="0" destOrd="0" presId="urn:microsoft.com/office/officeart/2005/8/layout/vList5"/>
    <dgm:cxn modelId="{4E22BF4B-4D89-482F-B9F2-A2AC654B874D}" type="presParOf" srcId="{2DF9B3F4-5E60-4647-AD02-EB260F464BF9}" destId="{951DBD6B-8670-47D2-8D9F-7C9656B2967A}" srcOrd="1" destOrd="0" presId="urn:microsoft.com/office/officeart/2005/8/layout/vList5"/>
    <dgm:cxn modelId="{22C50D6C-E971-4E9E-9FE5-E5D32B4DA567}" type="presParOf" srcId="{0FE06970-E98A-4AAD-88AF-0BB268FF426B}" destId="{83088215-49D1-4957-9393-3DB2F9EAE2DC}" srcOrd="5" destOrd="0" presId="urn:microsoft.com/office/officeart/2005/8/layout/vList5"/>
    <dgm:cxn modelId="{C28E590F-B42F-48CA-92B7-0F02B46D7186}" type="presParOf" srcId="{0FE06970-E98A-4AAD-88AF-0BB268FF426B}" destId="{20F9B4E3-987E-4409-882D-6021F8D88095}" srcOrd="6" destOrd="0" presId="urn:microsoft.com/office/officeart/2005/8/layout/vList5"/>
    <dgm:cxn modelId="{AAB9E88B-5198-440B-9161-F94886CAFF50}" type="presParOf" srcId="{20F9B4E3-987E-4409-882D-6021F8D88095}" destId="{D0359B74-03FE-4994-9F88-03BF58390AF5}" srcOrd="0" destOrd="0" presId="urn:microsoft.com/office/officeart/2005/8/layout/vList5"/>
    <dgm:cxn modelId="{D62D6863-974F-4AB2-8537-1AE0806AF445}" type="presParOf" srcId="{20F9B4E3-987E-4409-882D-6021F8D88095}" destId="{C61D4C7F-A9C5-4734-B08B-92FD2AC45C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076C2B-7FF7-469C-9931-6C195E7BE4A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E3E78FB-11E4-4CAB-B97E-D112462572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550,000 call reports available</a:t>
          </a:r>
        </a:p>
      </dgm:t>
    </dgm:pt>
    <dgm:pt modelId="{CAFE172B-7779-44B0-AC6A-2DC8CE2DE336}" type="parTrans" cxnId="{9732B0E0-FEA1-4EF1-91C5-3812CB552251}">
      <dgm:prSet/>
      <dgm:spPr/>
      <dgm:t>
        <a:bodyPr/>
        <a:lstStyle/>
        <a:p>
          <a:endParaRPr lang="en-US"/>
        </a:p>
      </dgm:t>
    </dgm:pt>
    <dgm:pt modelId="{C174E03D-DD9D-47F5-B8BD-DDA03AADC004}" type="sibTrans" cxnId="{9732B0E0-FEA1-4EF1-91C5-3812CB552251}">
      <dgm:prSet/>
      <dgm:spPr/>
      <dgm:t>
        <a:bodyPr/>
        <a:lstStyle/>
        <a:p>
          <a:endParaRPr lang="en-US"/>
        </a:p>
      </dgm:t>
    </dgm:pt>
    <dgm:pt modelId="{1B11DEDE-165F-4F5E-A8CC-A6E2355083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Distributed across 11 sectors</a:t>
          </a:r>
        </a:p>
      </dgm:t>
    </dgm:pt>
    <dgm:pt modelId="{05AAD9A7-2715-4392-9DDD-FB3E5DC48772}" type="parTrans" cxnId="{B1459A01-F1CB-4D19-8DA5-E802248D1D56}">
      <dgm:prSet/>
      <dgm:spPr/>
      <dgm:t>
        <a:bodyPr/>
        <a:lstStyle/>
        <a:p>
          <a:endParaRPr lang="en-US"/>
        </a:p>
      </dgm:t>
    </dgm:pt>
    <dgm:pt modelId="{EA219EC8-E9A8-4C6F-B3BB-B8F29238E160}" type="sibTrans" cxnId="{B1459A01-F1CB-4D19-8DA5-E802248D1D56}">
      <dgm:prSet/>
      <dgm:spPr/>
      <dgm:t>
        <a:bodyPr/>
        <a:lstStyle/>
        <a:p>
          <a:endParaRPr lang="en-US"/>
        </a:p>
      </dgm:t>
    </dgm:pt>
    <dgm:pt modelId="{820948A0-4227-4927-A968-99D3E2015E3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New call reports added daily</a:t>
          </a:r>
        </a:p>
      </dgm:t>
    </dgm:pt>
    <dgm:pt modelId="{0028C146-546A-4A46-8C9C-AD0E571D625D}" type="parTrans" cxnId="{2D049728-89D1-4524-8FDE-25EB7D24A0DB}">
      <dgm:prSet/>
      <dgm:spPr/>
      <dgm:t>
        <a:bodyPr/>
        <a:lstStyle/>
        <a:p>
          <a:endParaRPr lang="en-US"/>
        </a:p>
      </dgm:t>
    </dgm:pt>
    <dgm:pt modelId="{E5F77E61-7594-4A16-A7C9-6C9330198905}" type="sibTrans" cxnId="{2D049728-89D1-4524-8FDE-25EB7D24A0DB}">
      <dgm:prSet/>
      <dgm:spPr/>
      <dgm:t>
        <a:bodyPr/>
        <a:lstStyle/>
        <a:p>
          <a:endParaRPr lang="en-US"/>
        </a:p>
      </dgm:t>
    </dgm:pt>
    <dgm:pt modelId="{4CFAC923-9E94-47FF-B916-286E30B1B2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Impossible to go through each document and identify the “tag” words</a:t>
          </a:r>
        </a:p>
      </dgm:t>
    </dgm:pt>
    <dgm:pt modelId="{188F695A-AFE9-493C-8DE4-08A8BC08441D}" type="parTrans" cxnId="{E53F2829-6B50-4024-A34C-B76393A77DB1}">
      <dgm:prSet/>
      <dgm:spPr/>
      <dgm:t>
        <a:bodyPr/>
        <a:lstStyle/>
        <a:p>
          <a:endParaRPr lang="en-US"/>
        </a:p>
      </dgm:t>
    </dgm:pt>
    <dgm:pt modelId="{837D2923-CBD2-43C9-8680-32EFC3F18B67}" type="sibTrans" cxnId="{E53F2829-6B50-4024-A34C-B76393A77DB1}">
      <dgm:prSet/>
      <dgm:spPr/>
      <dgm:t>
        <a:bodyPr/>
        <a:lstStyle/>
        <a:p>
          <a:endParaRPr lang="en-US"/>
        </a:p>
      </dgm:t>
    </dgm:pt>
    <dgm:pt modelId="{433F52F7-7290-45A9-8C71-C2A6A39629D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to tag newly uploaded call reports?</a:t>
          </a:r>
        </a:p>
      </dgm:t>
    </dgm:pt>
    <dgm:pt modelId="{367D2481-3BF6-4D99-BB40-4636A8E4A960}" type="parTrans" cxnId="{941886E6-53DC-45D2-B9EE-B8F4FC8A6192}">
      <dgm:prSet/>
      <dgm:spPr/>
      <dgm:t>
        <a:bodyPr/>
        <a:lstStyle/>
        <a:p>
          <a:endParaRPr lang="en-US"/>
        </a:p>
      </dgm:t>
    </dgm:pt>
    <dgm:pt modelId="{7494FD1C-8E7C-4C1B-80A1-58064F15D21B}" type="sibTrans" cxnId="{941886E6-53DC-45D2-B9EE-B8F4FC8A6192}">
      <dgm:prSet/>
      <dgm:spPr/>
      <dgm:t>
        <a:bodyPr/>
        <a:lstStyle/>
        <a:p>
          <a:endParaRPr lang="en-US"/>
        </a:p>
      </dgm:t>
    </dgm:pt>
    <dgm:pt modelId="{CC77D2B9-EADE-47CB-BFD1-909698DDF1D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to establish word semantic relationships / build a word taxonomy for all documents</a:t>
          </a:r>
        </a:p>
      </dgm:t>
    </dgm:pt>
    <dgm:pt modelId="{366815BD-B193-440B-BE7B-4A288D1EAA48}" type="parTrans" cxnId="{93040B13-BBAF-4FF2-8DC7-46F748DA7907}">
      <dgm:prSet/>
      <dgm:spPr/>
      <dgm:t>
        <a:bodyPr/>
        <a:lstStyle/>
        <a:p>
          <a:endParaRPr lang="en-US"/>
        </a:p>
      </dgm:t>
    </dgm:pt>
    <dgm:pt modelId="{E214B817-B141-4C19-835F-213C2DF7F68D}" type="sibTrans" cxnId="{93040B13-BBAF-4FF2-8DC7-46F748DA7907}">
      <dgm:prSet/>
      <dgm:spPr/>
      <dgm:t>
        <a:bodyPr/>
        <a:lstStyle/>
        <a:p>
          <a:endParaRPr lang="en-US"/>
        </a:p>
      </dgm:t>
    </dgm:pt>
    <dgm:pt modelId="{E227A1A8-1BC3-4323-B1DA-BF02D874C0E4}" type="pres">
      <dgm:prSet presAssocID="{69076C2B-7FF7-469C-9931-6C195E7BE4A1}" presName="Name0" presStyleCnt="0">
        <dgm:presLayoutVars>
          <dgm:dir/>
          <dgm:resizeHandles val="exact"/>
        </dgm:presLayoutVars>
      </dgm:prSet>
      <dgm:spPr/>
    </dgm:pt>
    <dgm:pt modelId="{F06C4558-AFCD-4361-8C65-E9E283BB79C2}" type="pres">
      <dgm:prSet presAssocID="{1E3E78FB-11E4-4CAB-B97E-D112462572BE}" presName="node" presStyleLbl="node1" presStyleIdx="0" presStyleCnt="6">
        <dgm:presLayoutVars>
          <dgm:bulletEnabled val="1"/>
        </dgm:presLayoutVars>
      </dgm:prSet>
      <dgm:spPr/>
    </dgm:pt>
    <dgm:pt modelId="{2CED4EBA-FF20-4CCC-96AD-CAFABCCA499B}" type="pres">
      <dgm:prSet presAssocID="{C174E03D-DD9D-47F5-B8BD-DDA03AADC004}" presName="sibTrans" presStyleLbl="sibTrans1D1" presStyleIdx="0" presStyleCnt="5"/>
      <dgm:spPr/>
    </dgm:pt>
    <dgm:pt modelId="{E25C7BA9-59DA-4F1F-A7F7-EC9860FB7800}" type="pres">
      <dgm:prSet presAssocID="{C174E03D-DD9D-47F5-B8BD-DDA03AADC004}" presName="connectorText" presStyleLbl="sibTrans1D1" presStyleIdx="0" presStyleCnt="5"/>
      <dgm:spPr/>
    </dgm:pt>
    <dgm:pt modelId="{A89E34DA-F815-44DB-A9B5-6C972B8CA03F}" type="pres">
      <dgm:prSet presAssocID="{1B11DEDE-165F-4F5E-A8CC-A6E23550832E}" presName="node" presStyleLbl="node1" presStyleIdx="1" presStyleCnt="6">
        <dgm:presLayoutVars>
          <dgm:bulletEnabled val="1"/>
        </dgm:presLayoutVars>
      </dgm:prSet>
      <dgm:spPr/>
    </dgm:pt>
    <dgm:pt modelId="{2A3EF318-958C-4C25-8ADB-274C1B60AA5A}" type="pres">
      <dgm:prSet presAssocID="{EA219EC8-E9A8-4C6F-B3BB-B8F29238E160}" presName="sibTrans" presStyleLbl="sibTrans1D1" presStyleIdx="1" presStyleCnt="5"/>
      <dgm:spPr/>
    </dgm:pt>
    <dgm:pt modelId="{EC110B3A-471F-4A2B-9495-1DD8C6F38B43}" type="pres">
      <dgm:prSet presAssocID="{EA219EC8-E9A8-4C6F-B3BB-B8F29238E160}" presName="connectorText" presStyleLbl="sibTrans1D1" presStyleIdx="1" presStyleCnt="5"/>
      <dgm:spPr/>
    </dgm:pt>
    <dgm:pt modelId="{E254FAB8-23FF-4C1C-BB23-DDC1D922B822}" type="pres">
      <dgm:prSet presAssocID="{820948A0-4227-4927-A968-99D3E2015E3B}" presName="node" presStyleLbl="node1" presStyleIdx="2" presStyleCnt="6">
        <dgm:presLayoutVars>
          <dgm:bulletEnabled val="1"/>
        </dgm:presLayoutVars>
      </dgm:prSet>
      <dgm:spPr/>
    </dgm:pt>
    <dgm:pt modelId="{9F566C56-6937-48FF-B355-7A9DA5FB883C}" type="pres">
      <dgm:prSet presAssocID="{E5F77E61-7594-4A16-A7C9-6C9330198905}" presName="sibTrans" presStyleLbl="sibTrans1D1" presStyleIdx="2" presStyleCnt="5"/>
      <dgm:spPr/>
    </dgm:pt>
    <dgm:pt modelId="{CCD2B0FF-7B6B-43DE-A7B2-06D92304B74D}" type="pres">
      <dgm:prSet presAssocID="{E5F77E61-7594-4A16-A7C9-6C9330198905}" presName="connectorText" presStyleLbl="sibTrans1D1" presStyleIdx="2" presStyleCnt="5"/>
      <dgm:spPr/>
    </dgm:pt>
    <dgm:pt modelId="{9A2A5275-AFA3-4ADB-A799-AE1A6CBF4FEA}" type="pres">
      <dgm:prSet presAssocID="{4CFAC923-9E94-47FF-B916-286E30B1B242}" presName="node" presStyleLbl="node1" presStyleIdx="3" presStyleCnt="6">
        <dgm:presLayoutVars>
          <dgm:bulletEnabled val="1"/>
        </dgm:presLayoutVars>
      </dgm:prSet>
      <dgm:spPr/>
    </dgm:pt>
    <dgm:pt modelId="{AAE559BF-BFFE-4F3E-8023-4B902B1DC9E5}" type="pres">
      <dgm:prSet presAssocID="{837D2923-CBD2-43C9-8680-32EFC3F18B67}" presName="sibTrans" presStyleLbl="sibTrans1D1" presStyleIdx="3" presStyleCnt="5"/>
      <dgm:spPr/>
    </dgm:pt>
    <dgm:pt modelId="{1879C27D-9094-4EEE-A279-2CFA4089E733}" type="pres">
      <dgm:prSet presAssocID="{837D2923-CBD2-43C9-8680-32EFC3F18B67}" presName="connectorText" presStyleLbl="sibTrans1D1" presStyleIdx="3" presStyleCnt="5"/>
      <dgm:spPr/>
    </dgm:pt>
    <dgm:pt modelId="{1C879434-D639-4D03-91F8-73542C23A70C}" type="pres">
      <dgm:prSet presAssocID="{433F52F7-7290-45A9-8C71-C2A6A39629D6}" presName="node" presStyleLbl="node1" presStyleIdx="4" presStyleCnt="6">
        <dgm:presLayoutVars>
          <dgm:bulletEnabled val="1"/>
        </dgm:presLayoutVars>
      </dgm:prSet>
      <dgm:spPr/>
    </dgm:pt>
    <dgm:pt modelId="{69A965B3-3820-435E-AF2E-4FB42464B0A3}" type="pres">
      <dgm:prSet presAssocID="{7494FD1C-8E7C-4C1B-80A1-58064F15D21B}" presName="sibTrans" presStyleLbl="sibTrans1D1" presStyleIdx="4" presStyleCnt="5"/>
      <dgm:spPr/>
    </dgm:pt>
    <dgm:pt modelId="{E27A0041-6CE5-4999-AAB1-802D83D8795C}" type="pres">
      <dgm:prSet presAssocID="{7494FD1C-8E7C-4C1B-80A1-58064F15D21B}" presName="connectorText" presStyleLbl="sibTrans1D1" presStyleIdx="4" presStyleCnt="5"/>
      <dgm:spPr/>
    </dgm:pt>
    <dgm:pt modelId="{2F76DB41-2EBD-42F7-B215-C639F386073E}" type="pres">
      <dgm:prSet presAssocID="{CC77D2B9-EADE-47CB-BFD1-909698DDF1D4}" presName="node" presStyleLbl="node1" presStyleIdx="5" presStyleCnt="6">
        <dgm:presLayoutVars>
          <dgm:bulletEnabled val="1"/>
        </dgm:presLayoutVars>
      </dgm:prSet>
      <dgm:spPr/>
    </dgm:pt>
  </dgm:ptLst>
  <dgm:cxnLst>
    <dgm:cxn modelId="{B1459A01-F1CB-4D19-8DA5-E802248D1D56}" srcId="{69076C2B-7FF7-469C-9931-6C195E7BE4A1}" destId="{1B11DEDE-165F-4F5E-A8CC-A6E23550832E}" srcOrd="1" destOrd="0" parTransId="{05AAD9A7-2715-4392-9DDD-FB3E5DC48772}" sibTransId="{EA219EC8-E9A8-4C6F-B3BB-B8F29238E160}"/>
    <dgm:cxn modelId="{5E1EFB08-A3C1-44EC-BDB0-03809E61CE1E}" type="presOf" srcId="{69076C2B-7FF7-469C-9931-6C195E7BE4A1}" destId="{E227A1A8-1BC3-4323-B1DA-BF02D874C0E4}" srcOrd="0" destOrd="0" presId="urn:microsoft.com/office/officeart/2016/7/layout/RepeatingBendingProcessNew"/>
    <dgm:cxn modelId="{93040B13-BBAF-4FF2-8DC7-46F748DA7907}" srcId="{69076C2B-7FF7-469C-9931-6C195E7BE4A1}" destId="{CC77D2B9-EADE-47CB-BFD1-909698DDF1D4}" srcOrd="5" destOrd="0" parTransId="{366815BD-B193-440B-BE7B-4A288D1EAA48}" sibTransId="{E214B817-B141-4C19-835F-213C2DF7F68D}"/>
    <dgm:cxn modelId="{4B795A18-A4FB-4A08-97E8-01AA1764EF78}" type="presOf" srcId="{C174E03D-DD9D-47F5-B8BD-DDA03AADC004}" destId="{2CED4EBA-FF20-4CCC-96AD-CAFABCCA499B}" srcOrd="0" destOrd="0" presId="urn:microsoft.com/office/officeart/2016/7/layout/RepeatingBendingProcessNew"/>
    <dgm:cxn modelId="{2D049728-89D1-4524-8FDE-25EB7D24A0DB}" srcId="{69076C2B-7FF7-469C-9931-6C195E7BE4A1}" destId="{820948A0-4227-4927-A968-99D3E2015E3B}" srcOrd="2" destOrd="0" parTransId="{0028C146-546A-4A46-8C9C-AD0E571D625D}" sibTransId="{E5F77E61-7594-4A16-A7C9-6C9330198905}"/>
    <dgm:cxn modelId="{E53F2829-6B50-4024-A34C-B76393A77DB1}" srcId="{69076C2B-7FF7-469C-9931-6C195E7BE4A1}" destId="{4CFAC923-9E94-47FF-B916-286E30B1B242}" srcOrd="3" destOrd="0" parTransId="{188F695A-AFE9-493C-8DE4-08A8BC08441D}" sibTransId="{837D2923-CBD2-43C9-8680-32EFC3F18B67}"/>
    <dgm:cxn modelId="{B75CAA29-5B03-4AB1-BE0F-2E04B447D225}" type="presOf" srcId="{1E3E78FB-11E4-4CAB-B97E-D112462572BE}" destId="{F06C4558-AFCD-4361-8C65-E9E283BB79C2}" srcOrd="0" destOrd="0" presId="urn:microsoft.com/office/officeart/2016/7/layout/RepeatingBendingProcessNew"/>
    <dgm:cxn modelId="{8DEC0B41-8DFC-49DD-9F77-24598AABA14A}" type="presOf" srcId="{837D2923-CBD2-43C9-8680-32EFC3F18B67}" destId="{AAE559BF-BFFE-4F3E-8023-4B902B1DC9E5}" srcOrd="0" destOrd="0" presId="urn:microsoft.com/office/officeart/2016/7/layout/RepeatingBendingProcessNew"/>
    <dgm:cxn modelId="{9DA40644-B61E-4177-87B0-32515C4C406E}" type="presOf" srcId="{E5F77E61-7594-4A16-A7C9-6C9330198905}" destId="{CCD2B0FF-7B6B-43DE-A7B2-06D92304B74D}" srcOrd="1" destOrd="0" presId="urn:microsoft.com/office/officeart/2016/7/layout/RepeatingBendingProcessNew"/>
    <dgm:cxn modelId="{D5F1EC4B-C114-4327-A86F-0FF6404B7B47}" type="presOf" srcId="{7494FD1C-8E7C-4C1B-80A1-58064F15D21B}" destId="{69A965B3-3820-435E-AF2E-4FB42464B0A3}" srcOrd="0" destOrd="0" presId="urn:microsoft.com/office/officeart/2016/7/layout/RepeatingBendingProcessNew"/>
    <dgm:cxn modelId="{B1259E79-A1FB-4EB8-B01B-CCE5BFC4C0B8}" type="presOf" srcId="{E5F77E61-7594-4A16-A7C9-6C9330198905}" destId="{9F566C56-6937-48FF-B355-7A9DA5FB883C}" srcOrd="0" destOrd="0" presId="urn:microsoft.com/office/officeart/2016/7/layout/RepeatingBendingProcessNew"/>
    <dgm:cxn modelId="{B1383481-3E3F-41B7-9703-63E6AF2D9D0E}" type="presOf" srcId="{837D2923-CBD2-43C9-8680-32EFC3F18B67}" destId="{1879C27D-9094-4EEE-A279-2CFA4089E733}" srcOrd="1" destOrd="0" presId="urn:microsoft.com/office/officeart/2016/7/layout/RepeatingBendingProcessNew"/>
    <dgm:cxn modelId="{4F28D284-F50D-4737-9288-8B0E64804781}" type="presOf" srcId="{4CFAC923-9E94-47FF-B916-286E30B1B242}" destId="{9A2A5275-AFA3-4ADB-A799-AE1A6CBF4FEA}" srcOrd="0" destOrd="0" presId="urn:microsoft.com/office/officeart/2016/7/layout/RepeatingBendingProcessNew"/>
    <dgm:cxn modelId="{3A09B586-73B2-4A23-B2E9-7FDC5848FF49}" type="presOf" srcId="{CC77D2B9-EADE-47CB-BFD1-909698DDF1D4}" destId="{2F76DB41-2EBD-42F7-B215-C639F386073E}" srcOrd="0" destOrd="0" presId="urn:microsoft.com/office/officeart/2016/7/layout/RepeatingBendingProcessNew"/>
    <dgm:cxn modelId="{98046898-FC5F-4153-AEC8-29CFB4E24FAC}" type="presOf" srcId="{C174E03D-DD9D-47F5-B8BD-DDA03AADC004}" destId="{E25C7BA9-59DA-4F1F-A7F7-EC9860FB7800}" srcOrd="1" destOrd="0" presId="urn:microsoft.com/office/officeart/2016/7/layout/RepeatingBendingProcessNew"/>
    <dgm:cxn modelId="{06EE8CA6-9918-4BB2-BF6B-EF6C78A3A0A4}" type="presOf" srcId="{1B11DEDE-165F-4F5E-A8CC-A6E23550832E}" destId="{A89E34DA-F815-44DB-A9B5-6C972B8CA03F}" srcOrd="0" destOrd="0" presId="urn:microsoft.com/office/officeart/2016/7/layout/RepeatingBendingProcessNew"/>
    <dgm:cxn modelId="{1D5D29AD-2DEE-40F2-9E60-9233A9C65E6F}" type="presOf" srcId="{820948A0-4227-4927-A968-99D3E2015E3B}" destId="{E254FAB8-23FF-4C1C-BB23-DDC1D922B822}" srcOrd="0" destOrd="0" presId="urn:microsoft.com/office/officeart/2016/7/layout/RepeatingBendingProcessNew"/>
    <dgm:cxn modelId="{A3C1B9B2-3554-4AC2-B990-8C24AF7FCD23}" type="presOf" srcId="{433F52F7-7290-45A9-8C71-C2A6A39629D6}" destId="{1C879434-D639-4D03-91F8-73542C23A70C}" srcOrd="0" destOrd="0" presId="urn:microsoft.com/office/officeart/2016/7/layout/RepeatingBendingProcessNew"/>
    <dgm:cxn modelId="{965441B3-19D1-4EE2-98F7-6E550B44A9BA}" type="presOf" srcId="{EA219EC8-E9A8-4C6F-B3BB-B8F29238E160}" destId="{EC110B3A-471F-4A2B-9495-1DD8C6F38B43}" srcOrd="1" destOrd="0" presId="urn:microsoft.com/office/officeart/2016/7/layout/RepeatingBendingProcessNew"/>
    <dgm:cxn modelId="{9732B0E0-FEA1-4EF1-91C5-3812CB552251}" srcId="{69076C2B-7FF7-469C-9931-6C195E7BE4A1}" destId="{1E3E78FB-11E4-4CAB-B97E-D112462572BE}" srcOrd="0" destOrd="0" parTransId="{CAFE172B-7779-44B0-AC6A-2DC8CE2DE336}" sibTransId="{C174E03D-DD9D-47F5-B8BD-DDA03AADC004}"/>
    <dgm:cxn modelId="{941886E6-53DC-45D2-B9EE-B8F4FC8A6192}" srcId="{69076C2B-7FF7-469C-9931-6C195E7BE4A1}" destId="{433F52F7-7290-45A9-8C71-C2A6A39629D6}" srcOrd="4" destOrd="0" parTransId="{367D2481-3BF6-4D99-BB40-4636A8E4A960}" sibTransId="{7494FD1C-8E7C-4C1B-80A1-58064F15D21B}"/>
    <dgm:cxn modelId="{9A03FDF3-2D20-4E2B-80F9-8B713B60FB21}" type="presOf" srcId="{EA219EC8-E9A8-4C6F-B3BB-B8F29238E160}" destId="{2A3EF318-958C-4C25-8ADB-274C1B60AA5A}" srcOrd="0" destOrd="0" presId="urn:microsoft.com/office/officeart/2016/7/layout/RepeatingBendingProcessNew"/>
    <dgm:cxn modelId="{A0A67CF4-485E-415E-AD1B-CA3434FC38B1}" type="presOf" srcId="{7494FD1C-8E7C-4C1B-80A1-58064F15D21B}" destId="{E27A0041-6CE5-4999-AAB1-802D83D8795C}" srcOrd="1" destOrd="0" presId="urn:microsoft.com/office/officeart/2016/7/layout/RepeatingBendingProcessNew"/>
    <dgm:cxn modelId="{35209940-2EE0-490B-9A61-F4DB74169C89}" type="presParOf" srcId="{E227A1A8-1BC3-4323-B1DA-BF02D874C0E4}" destId="{F06C4558-AFCD-4361-8C65-E9E283BB79C2}" srcOrd="0" destOrd="0" presId="urn:microsoft.com/office/officeart/2016/7/layout/RepeatingBendingProcessNew"/>
    <dgm:cxn modelId="{01FD6824-3E89-4234-A5EF-C51076631EAA}" type="presParOf" srcId="{E227A1A8-1BC3-4323-B1DA-BF02D874C0E4}" destId="{2CED4EBA-FF20-4CCC-96AD-CAFABCCA499B}" srcOrd="1" destOrd="0" presId="urn:microsoft.com/office/officeart/2016/7/layout/RepeatingBendingProcessNew"/>
    <dgm:cxn modelId="{A408F13B-4030-4810-88D3-148F0FB51C1B}" type="presParOf" srcId="{2CED4EBA-FF20-4CCC-96AD-CAFABCCA499B}" destId="{E25C7BA9-59DA-4F1F-A7F7-EC9860FB7800}" srcOrd="0" destOrd="0" presId="urn:microsoft.com/office/officeart/2016/7/layout/RepeatingBendingProcessNew"/>
    <dgm:cxn modelId="{E6F6FDA7-AA7C-4ED0-85FD-530C48F89212}" type="presParOf" srcId="{E227A1A8-1BC3-4323-B1DA-BF02D874C0E4}" destId="{A89E34DA-F815-44DB-A9B5-6C972B8CA03F}" srcOrd="2" destOrd="0" presId="urn:microsoft.com/office/officeart/2016/7/layout/RepeatingBendingProcessNew"/>
    <dgm:cxn modelId="{BD1D3B8D-9361-4E97-A3E0-1E04C63DB66F}" type="presParOf" srcId="{E227A1A8-1BC3-4323-B1DA-BF02D874C0E4}" destId="{2A3EF318-958C-4C25-8ADB-274C1B60AA5A}" srcOrd="3" destOrd="0" presId="urn:microsoft.com/office/officeart/2016/7/layout/RepeatingBendingProcessNew"/>
    <dgm:cxn modelId="{0E230765-7132-44E7-BE2D-7FE1320921DC}" type="presParOf" srcId="{2A3EF318-958C-4C25-8ADB-274C1B60AA5A}" destId="{EC110B3A-471F-4A2B-9495-1DD8C6F38B43}" srcOrd="0" destOrd="0" presId="urn:microsoft.com/office/officeart/2016/7/layout/RepeatingBendingProcessNew"/>
    <dgm:cxn modelId="{A5DBF654-6AA6-4D65-B65E-C843EBB20530}" type="presParOf" srcId="{E227A1A8-1BC3-4323-B1DA-BF02D874C0E4}" destId="{E254FAB8-23FF-4C1C-BB23-DDC1D922B822}" srcOrd="4" destOrd="0" presId="urn:microsoft.com/office/officeart/2016/7/layout/RepeatingBendingProcessNew"/>
    <dgm:cxn modelId="{403CF7DE-AA45-4593-997C-5315A33E5898}" type="presParOf" srcId="{E227A1A8-1BC3-4323-B1DA-BF02D874C0E4}" destId="{9F566C56-6937-48FF-B355-7A9DA5FB883C}" srcOrd="5" destOrd="0" presId="urn:microsoft.com/office/officeart/2016/7/layout/RepeatingBendingProcessNew"/>
    <dgm:cxn modelId="{D6D79108-476F-4B85-A8E2-B72B54021225}" type="presParOf" srcId="{9F566C56-6937-48FF-B355-7A9DA5FB883C}" destId="{CCD2B0FF-7B6B-43DE-A7B2-06D92304B74D}" srcOrd="0" destOrd="0" presId="urn:microsoft.com/office/officeart/2016/7/layout/RepeatingBendingProcessNew"/>
    <dgm:cxn modelId="{81D3CBA2-E497-4244-AD8B-00888AA83FD4}" type="presParOf" srcId="{E227A1A8-1BC3-4323-B1DA-BF02D874C0E4}" destId="{9A2A5275-AFA3-4ADB-A799-AE1A6CBF4FEA}" srcOrd="6" destOrd="0" presId="urn:microsoft.com/office/officeart/2016/7/layout/RepeatingBendingProcessNew"/>
    <dgm:cxn modelId="{C5679A5B-8E47-4CE9-80D9-E38874078047}" type="presParOf" srcId="{E227A1A8-1BC3-4323-B1DA-BF02D874C0E4}" destId="{AAE559BF-BFFE-4F3E-8023-4B902B1DC9E5}" srcOrd="7" destOrd="0" presId="urn:microsoft.com/office/officeart/2016/7/layout/RepeatingBendingProcessNew"/>
    <dgm:cxn modelId="{A502A81C-916D-4408-8E0F-4FD408B86307}" type="presParOf" srcId="{AAE559BF-BFFE-4F3E-8023-4B902B1DC9E5}" destId="{1879C27D-9094-4EEE-A279-2CFA4089E733}" srcOrd="0" destOrd="0" presId="urn:microsoft.com/office/officeart/2016/7/layout/RepeatingBendingProcessNew"/>
    <dgm:cxn modelId="{FC79D46C-91C3-466B-99AA-D03788B001F3}" type="presParOf" srcId="{E227A1A8-1BC3-4323-B1DA-BF02D874C0E4}" destId="{1C879434-D639-4D03-91F8-73542C23A70C}" srcOrd="8" destOrd="0" presId="urn:microsoft.com/office/officeart/2016/7/layout/RepeatingBendingProcessNew"/>
    <dgm:cxn modelId="{6CF588CD-E216-4855-A319-1D6AC8C2A0DB}" type="presParOf" srcId="{E227A1A8-1BC3-4323-B1DA-BF02D874C0E4}" destId="{69A965B3-3820-435E-AF2E-4FB42464B0A3}" srcOrd="9" destOrd="0" presId="urn:microsoft.com/office/officeart/2016/7/layout/RepeatingBendingProcessNew"/>
    <dgm:cxn modelId="{C2531C59-6826-4CF6-80C2-09E8F5A6C1FC}" type="presParOf" srcId="{69A965B3-3820-435E-AF2E-4FB42464B0A3}" destId="{E27A0041-6CE5-4999-AAB1-802D83D8795C}" srcOrd="0" destOrd="0" presId="urn:microsoft.com/office/officeart/2016/7/layout/RepeatingBendingProcessNew"/>
    <dgm:cxn modelId="{27B488E1-29C9-4443-97E2-EFD7571D628B}" type="presParOf" srcId="{E227A1A8-1BC3-4323-B1DA-BF02D874C0E4}" destId="{2F76DB41-2EBD-42F7-B215-C639F386073E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905759-C967-408D-89D0-62A10218C3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B61705-B334-42D8-8C64-FE2B086EDBCB}">
      <dgm:prSet/>
      <dgm:spPr/>
      <dgm:t>
        <a:bodyPr/>
        <a:lstStyle/>
        <a:p>
          <a:r>
            <a:rPr lang="en-US" b="0" i="0" dirty="0"/>
            <a:t>cloud-based service that provides Natural Language Processing (NLP) features for text mining and text analysis</a:t>
          </a:r>
          <a:endParaRPr lang="en-US" dirty="0"/>
        </a:p>
      </dgm:t>
    </dgm:pt>
    <dgm:pt modelId="{1D05A878-DEF0-431D-BA53-1DA8D6C41647}" type="parTrans" cxnId="{17813925-2D05-42CC-8048-B2107C2FD719}">
      <dgm:prSet/>
      <dgm:spPr/>
      <dgm:t>
        <a:bodyPr/>
        <a:lstStyle/>
        <a:p>
          <a:endParaRPr lang="en-US"/>
        </a:p>
      </dgm:t>
    </dgm:pt>
    <dgm:pt modelId="{247CDF13-BB80-4FD1-B5A1-10D12DBE57C3}" type="sibTrans" cxnId="{17813925-2D05-42CC-8048-B2107C2FD719}">
      <dgm:prSet/>
      <dgm:spPr/>
      <dgm:t>
        <a:bodyPr/>
        <a:lstStyle/>
        <a:p>
          <a:endParaRPr lang="en-US"/>
        </a:p>
      </dgm:t>
    </dgm:pt>
    <dgm:pt modelId="{2A1CA0A2-F4E9-44AB-BCDF-B4FCE39ADAD8}">
      <dgm:prSet/>
      <dgm:spPr/>
      <dgm:t>
        <a:bodyPr/>
        <a:lstStyle/>
        <a:p>
          <a:r>
            <a:rPr lang="en-US" b="0" i="0"/>
            <a:t>sentiment analysis, </a:t>
          </a:r>
          <a:endParaRPr lang="en-US"/>
        </a:p>
      </dgm:t>
    </dgm:pt>
    <dgm:pt modelId="{CAA78C5A-6BC1-4B95-AFEB-9BBA8BFBD9FA}" type="parTrans" cxnId="{5383482A-129D-4EB6-854F-7A107EBB306D}">
      <dgm:prSet/>
      <dgm:spPr/>
      <dgm:t>
        <a:bodyPr/>
        <a:lstStyle/>
        <a:p>
          <a:endParaRPr lang="en-US"/>
        </a:p>
      </dgm:t>
    </dgm:pt>
    <dgm:pt modelId="{76977284-B2CD-44CA-9850-4C61899F3EB1}" type="sibTrans" cxnId="{5383482A-129D-4EB6-854F-7A107EBB306D}">
      <dgm:prSet/>
      <dgm:spPr/>
      <dgm:t>
        <a:bodyPr/>
        <a:lstStyle/>
        <a:p>
          <a:endParaRPr lang="en-US"/>
        </a:p>
      </dgm:t>
    </dgm:pt>
    <dgm:pt modelId="{CB9A5BC7-3A8A-4F92-A1F3-13BF018218B0}">
      <dgm:prSet/>
      <dgm:spPr/>
      <dgm:t>
        <a:bodyPr/>
        <a:lstStyle/>
        <a:p>
          <a:r>
            <a:rPr lang="en-US" b="0" i="0"/>
            <a:t>opinion mining, </a:t>
          </a:r>
          <a:endParaRPr lang="en-US"/>
        </a:p>
      </dgm:t>
    </dgm:pt>
    <dgm:pt modelId="{651203E3-6642-4683-9823-3024DD6AAC47}" type="parTrans" cxnId="{C1B30B40-F634-4976-B647-D5EE21445FDA}">
      <dgm:prSet/>
      <dgm:spPr/>
      <dgm:t>
        <a:bodyPr/>
        <a:lstStyle/>
        <a:p>
          <a:endParaRPr lang="en-US"/>
        </a:p>
      </dgm:t>
    </dgm:pt>
    <dgm:pt modelId="{760ED001-7507-4D2F-B3BF-83EA2668BD6F}" type="sibTrans" cxnId="{C1B30B40-F634-4976-B647-D5EE21445FDA}">
      <dgm:prSet/>
      <dgm:spPr/>
      <dgm:t>
        <a:bodyPr/>
        <a:lstStyle/>
        <a:p>
          <a:endParaRPr lang="en-US"/>
        </a:p>
      </dgm:t>
    </dgm:pt>
    <dgm:pt modelId="{3A2FC641-B924-4F91-9F52-6FD2FAACB8F1}">
      <dgm:prSet/>
      <dgm:spPr/>
      <dgm:t>
        <a:bodyPr/>
        <a:lstStyle/>
        <a:p>
          <a:r>
            <a:rPr lang="en-US" b="0" i="0"/>
            <a:t>key phrase extraction, </a:t>
          </a:r>
          <a:endParaRPr lang="en-US"/>
        </a:p>
      </dgm:t>
    </dgm:pt>
    <dgm:pt modelId="{E95B77CC-BF94-4DFD-87B9-338CC8DC9B76}" type="parTrans" cxnId="{EF9221EC-9FC0-4432-A0E0-A690BE3CB9ED}">
      <dgm:prSet/>
      <dgm:spPr/>
      <dgm:t>
        <a:bodyPr/>
        <a:lstStyle/>
        <a:p>
          <a:endParaRPr lang="en-US"/>
        </a:p>
      </dgm:t>
    </dgm:pt>
    <dgm:pt modelId="{DE37B6EC-3CBA-4C65-91F5-A2D9D6DC9DFC}" type="sibTrans" cxnId="{EF9221EC-9FC0-4432-A0E0-A690BE3CB9ED}">
      <dgm:prSet/>
      <dgm:spPr/>
      <dgm:t>
        <a:bodyPr/>
        <a:lstStyle/>
        <a:p>
          <a:endParaRPr lang="en-US"/>
        </a:p>
      </dgm:t>
    </dgm:pt>
    <dgm:pt modelId="{46296812-E9BB-437B-B222-E9F9629CC209}">
      <dgm:prSet/>
      <dgm:spPr/>
      <dgm:t>
        <a:bodyPr/>
        <a:lstStyle/>
        <a:p>
          <a:r>
            <a:rPr lang="en-US" b="0" i="0"/>
            <a:t>language detection, </a:t>
          </a:r>
          <a:endParaRPr lang="en-US"/>
        </a:p>
      </dgm:t>
    </dgm:pt>
    <dgm:pt modelId="{2033F562-D211-4CF7-BC0F-6013CFA9639B}" type="parTrans" cxnId="{B3E19AE9-49FC-4400-A7C5-CC57C15F4A1E}">
      <dgm:prSet/>
      <dgm:spPr/>
      <dgm:t>
        <a:bodyPr/>
        <a:lstStyle/>
        <a:p>
          <a:endParaRPr lang="en-US"/>
        </a:p>
      </dgm:t>
    </dgm:pt>
    <dgm:pt modelId="{BFF31FFB-7406-40A6-91F2-296117D1ADDB}" type="sibTrans" cxnId="{B3E19AE9-49FC-4400-A7C5-CC57C15F4A1E}">
      <dgm:prSet/>
      <dgm:spPr/>
      <dgm:t>
        <a:bodyPr/>
        <a:lstStyle/>
        <a:p>
          <a:endParaRPr lang="en-US"/>
        </a:p>
      </dgm:t>
    </dgm:pt>
    <dgm:pt modelId="{7AAE53D0-DD34-4916-B19E-C66CF9CA70BF}">
      <dgm:prSet/>
      <dgm:spPr/>
      <dgm:t>
        <a:bodyPr/>
        <a:lstStyle/>
        <a:p>
          <a:r>
            <a:rPr lang="en-US" b="0" i="0"/>
            <a:t>named entity recognition.</a:t>
          </a:r>
          <a:endParaRPr lang="en-US"/>
        </a:p>
      </dgm:t>
    </dgm:pt>
    <dgm:pt modelId="{75CA4543-5B22-4789-B77D-04FCACFA0EBD}" type="parTrans" cxnId="{1AB55DFD-2474-4291-8BEA-06C176E307C0}">
      <dgm:prSet/>
      <dgm:spPr/>
      <dgm:t>
        <a:bodyPr/>
        <a:lstStyle/>
        <a:p>
          <a:endParaRPr lang="en-US"/>
        </a:p>
      </dgm:t>
    </dgm:pt>
    <dgm:pt modelId="{407889F5-08BB-41EF-A1D0-6F2790DF8995}" type="sibTrans" cxnId="{1AB55DFD-2474-4291-8BEA-06C176E307C0}">
      <dgm:prSet/>
      <dgm:spPr/>
      <dgm:t>
        <a:bodyPr/>
        <a:lstStyle/>
        <a:p>
          <a:endParaRPr lang="en-US"/>
        </a:p>
      </dgm:t>
    </dgm:pt>
    <dgm:pt modelId="{4B1F9773-E843-49A2-A8EB-0F126E780E85}" type="pres">
      <dgm:prSet presAssocID="{22905759-C967-408D-89D0-62A10218C3E6}" presName="Name0" presStyleCnt="0">
        <dgm:presLayoutVars>
          <dgm:dir/>
          <dgm:animLvl val="lvl"/>
          <dgm:resizeHandles val="exact"/>
        </dgm:presLayoutVars>
      </dgm:prSet>
      <dgm:spPr/>
    </dgm:pt>
    <dgm:pt modelId="{C2A3F417-F6EF-4F81-B2AB-D6DED4EF1FF9}" type="pres">
      <dgm:prSet presAssocID="{00B61705-B334-42D8-8C64-FE2B086EDBCB}" presName="linNode" presStyleCnt="0"/>
      <dgm:spPr/>
    </dgm:pt>
    <dgm:pt modelId="{6D364089-EF41-4DFD-8BEA-6289E740A791}" type="pres">
      <dgm:prSet presAssocID="{00B61705-B334-42D8-8C64-FE2B086EDBC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F6CEC2A7-07FD-4DB7-B169-F9B0F16D7B21}" type="pres">
      <dgm:prSet presAssocID="{00B61705-B334-42D8-8C64-FE2B086EDBC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5746751E-40A2-471E-AD29-8B31BE04C407}" type="presOf" srcId="{CB9A5BC7-3A8A-4F92-A1F3-13BF018218B0}" destId="{F6CEC2A7-07FD-4DB7-B169-F9B0F16D7B21}" srcOrd="0" destOrd="1" presId="urn:microsoft.com/office/officeart/2005/8/layout/vList5"/>
    <dgm:cxn modelId="{17813925-2D05-42CC-8048-B2107C2FD719}" srcId="{22905759-C967-408D-89D0-62A10218C3E6}" destId="{00B61705-B334-42D8-8C64-FE2B086EDBCB}" srcOrd="0" destOrd="0" parTransId="{1D05A878-DEF0-431D-BA53-1DA8D6C41647}" sibTransId="{247CDF13-BB80-4FD1-B5A1-10D12DBE57C3}"/>
    <dgm:cxn modelId="{5383482A-129D-4EB6-854F-7A107EBB306D}" srcId="{00B61705-B334-42D8-8C64-FE2B086EDBCB}" destId="{2A1CA0A2-F4E9-44AB-BCDF-B4FCE39ADAD8}" srcOrd="0" destOrd="0" parTransId="{CAA78C5A-6BC1-4B95-AFEB-9BBA8BFBD9FA}" sibTransId="{76977284-B2CD-44CA-9850-4C61899F3EB1}"/>
    <dgm:cxn modelId="{C1B30B40-F634-4976-B647-D5EE21445FDA}" srcId="{00B61705-B334-42D8-8C64-FE2B086EDBCB}" destId="{CB9A5BC7-3A8A-4F92-A1F3-13BF018218B0}" srcOrd="1" destOrd="0" parTransId="{651203E3-6642-4683-9823-3024DD6AAC47}" sibTransId="{760ED001-7507-4D2F-B3BF-83EA2668BD6F}"/>
    <dgm:cxn modelId="{0EB20573-2D20-40F7-8EBE-B81CC7E73646}" type="presOf" srcId="{3A2FC641-B924-4F91-9F52-6FD2FAACB8F1}" destId="{F6CEC2A7-07FD-4DB7-B169-F9B0F16D7B21}" srcOrd="0" destOrd="2" presId="urn:microsoft.com/office/officeart/2005/8/layout/vList5"/>
    <dgm:cxn modelId="{6F043377-E357-4157-8793-A44BED335300}" type="presOf" srcId="{00B61705-B334-42D8-8C64-FE2B086EDBCB}" destId="{6D364089-EF41-4DFD-8BEA-6289E740A791}" srcOrd="0" destOrd="0" presId="urn:microsoft.com/office/officeart/2005/8/layout/vList5"/>
    <dgm:cxn modelId="{AA856B89-C970-480F-9B02-FE20B2D3DF77}" type="presOf" srcId="{7AAE53D0-DD34-4916-B19E-C66CF9CA70BF}" destId="{F6CEC2A7-07FD-4DB7-B169-F9B0F16D7B21}" srcOrd="0" destOrd="4" presId="urn:microsoft.com/office/officeart/2005/8/layout/vList5"/>
    <dgm:cxn modelId="{EC2389B0-2808-4E06-953C-80F86BF2CB03}" type="presOf" srcId="{22905759-C967-408D-89D0-62A10218C3E6}" destId="{4B1F9773-E843-49A2-A8EB-0F126E780E85}" srcOrd="0" destOrd="0" presId="urn:microsoft.com/office/officeart/2005/8/layout/vList5"/>
    <dgm:cxn modelId="{F7E6E3D8-E228-4C61-922D-8F4C101D5938}" type="presOf" srcId="{46296812-E9BB-437B-B222-E9F9629CC209}" destId="{F6CEC2A7-07FD-4DB7-B169-F9B0F16D7B21}" srcOrd="0" destOrd="3" presId="urn:microsoft.com/office/officeart/2005/8/layout/vList5"/>
    <dgm:cxn modelId="{B3E19AE9-49FC-4400-A7C5-CC57C15F4A1E}" srcId="{00B61705-B334-42D8-8C64-FE2B086EDBCB}" destId="{46296812-E9BB-437B-B222-E9F9629CC209}" srcOrd="3" destOrd="0" parTransId="{2033F562-D211-4CF7-BC0F-6013CFA9639B}" sibTransId="{BFF31FFB-7406-40A6-91F2-296117D1ADDB}"/>
    <dgm:cxn modelId="{EF9221EC-9FC0-4432-A0E0-A690BE3CB9ED}" srcId="{00B61705-B334-42D8-8C64-FE2B086EDBCB}" destId="{3A2FC641-B924-4F91-9F52-6FD2FAACB8F1}" srcOrd="2" destOrd="0" parTransId="{E95B77CC-BF94-4DFD-87B9-338CC8DC9B76}" sibTransId="{DE37B6EC-3CBA-4C65-91F5-A2D9D6DC9DFC}"/>
    <dgm:cxn modelId="{F51065F1-5ABE-4708-893B-BB6589F75A6A}" type="presOf" srcId="{2A1CA0A2-F4E9-44AB-BCDF-B4FCE39ADAD8}" destId="{F6CEC2A7-07FD-4DB7-B169-F9B0F16D7B21}" srcOrd="0" destOrd="0" presId="urn:microsoft.com/office/officeart/2005/8/layout/vList5"/>
    <dgm:cxn modelId="{1AB55DFD-2474-4291-8BEA-06C176E307C0}" srcId="{00B61705-B334-42D8-8C64-FE2B086EDBCB}" destId="{7AAE53D0-DD34-4916-B19E-C66CF9CA70BF}" srcOrd="4" destOrd="0" parTransId="{75CA4543-5B22-4789-B77D-04FCACFA0EBD}" sibTransId="{407889F5-08BB-41EF-A1D0-6F2790DF8995}"/>
    <dgm:cxn modelId="{F445D8D7-88CB-4370-8A21-FDBB2AC0E94E}" type="presParOf" srcId="{4B1F9773-E843-49A2-A8EB-0F126E780E85}" destId="{C2A3F417-F6EF-4F81-B2AB-D6DED4EF1FF9}" srcOrd="0" destOrd="0" presId="urn:microsoft.com/office/officeart/2005/8/layout/vList5"/>
    <dgm:cxn modelId="{03B7C28B-E666-4473-B289-CD9A8FE48AEE}" type="presParOf" srcId="{C2A3F417-F6EF-4F81-B2AB-D6DED4EF1FF9}" destId="{6D364089-EF41-4DFD-8BEA-6289E740A791}" srcOrd="0" destOrd="0" presId="urn:microsoft.com/office/officeart/2005/8/layout/vList5"/>
    <dgm:cxn modelId="{5B78B6B4-BC05-4EC5-833A-42012F864796}" type="presParOf" srcId="{C2A3F417-F6EF-4F81-B2AB-D6DED4EF1FF9}" destId="{F6CEC2A7-07FD-4DB7-B169-F9B0F16D7B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0D4D9C-EBDE-48DA-AB47-86E758788E9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7389E4F-C221-472A-8C5A-8C161903EB3A}">
      <dgm:prSet/>
      <dgm:spPr/>
      <dgm:t>
        <a:bodyPr/>
        <a:lstStyle/>
        <a:p>
          <a:pPr>
            <a:defRPr cap="all"/>
          </a:pPr>
          <a:r>
            <a:rPr lang="en-US" b="1" i="0"/>
            <a:t>Identify and categorize important concepts</a:t>
          </a:r>
          <a:endParaRPr lang="en-US"/>
        </a:p>
      </dgm:t>
    </dgm:pt>
    <dgm:pt modelId="{CF72567D-BBB6-46F1-A072-F060B984847E}" type="parTrans" cxnId="{208B4D47-E315-4C8D-B500-A679E7BA4383}">
      <dgm:prSet/>
      <dgm:spPr/>
      <dgm:t>
        <a:bodyPr/>
        <a:lstStyle/>
        <a:p>
          <a:endParaRPr lang="en-US"/>
        </a:p>
      </dgm:t>
    </dgm:pt>
    <dgm:pt modelId="{A0FDD143-5917-4BB7-990D-C8F1FC230744}" type="sibTrans" cxnId="{208B4D47-E315-4C8D-B500-A679E7BA4383}">
      <dgm:prSet/>
      <dgm:spPr/>
      <dgm:t>
        <a:bodyPr/>
        <a:lstStyle/>
        <a:p>
          <a:endParaRPr lang="en-US"/>
        </a:p>
      </dgm:t>
    </dgm:pt>
    <dgm:pt modelId="{51338F33-DEE5-4391-BAE8-5EE32AFF6476}">
      <dgm:prSet/>
      <dgm:spPr/>
      <dgm:t>
        <a:bodyPr/>
        <a:lstStyle/>
        <a:p>
          <a:pPr>
            <a:defRPr cap="all"/>
          </a:pPr>
          <a:r>
            <a:rPr lang="en-US" b="1" i="0"/>
            <a:t>Better understand customer perception</a:t>
          </a:r>
          <a:endParaRPr lang="en-US"/>
        </a:p>
      </dgm:t>
    </dgm:pt>
    <dgm:pt modelId="{072DF65E-F3CC-4598-9BBF-FEC8FA674E38}" type="parTrans" cxnId="{CC2D52E6-5DE8-4A02-ABB7-10A93D19CC66}">
      <dgm:prSet/>
      <dgm:spPr/>
      <dgm:t>
        <a:bodyPr/>
        <a:lstStyle/>
        <a:p>
          <a:endParaRPr lang="en-US"/>
        </a:p>
      </dgm:t>
    </dgm:pt>
    <dgm:pt modelId="{CB2C4E77-ACAE-47C9-8834-6F654EAE5F16}" type="sibTrans" cxnId="{CC2D52E6-5DE8-4A02-ABB7-10A93D19CC66}">
      <dgm:prSet/>
      <dgm:spPr/>
      <dgm:t>
        <a:bodyPr/>
        <a:lstStyle/>
        <a:p>
          <a:endParaRPr lang="en-US"/>
        </a:p>
      </dgm:t>
    </dgm:pt>
    <dgm:pt modelId="{F17B6939-D7D4-4169-98B5-23641574B5A6}">
      <dgm:prSet/>
      <dgm:spPr/>
      <dgm:t>
        <a:bodyPr/>
        <a:lstStyle/>
        <a:p>
          <a:pPr>
            <a:defRPr cap="all"/>
          </a:pPr>
          <a:r>
            <a:rPr lang="en-US" b="1" i="0"/>
            <a:t>Detect language of your text</a:t>
          </a:r>
          <a:endParaRPr lang="en-US"/>
        </a:p>
      </dgm:t>
    </dgm:pt>
    <dgm:pt modelId="{AFA9B42A-5B94-4CA3-884B-8ADCD32787AE}" type="parTrans" cxnId="{B1D7A677-E356-4587-BA1F-4C0A2FF29E01}">
      <dgm:prSet/>
      <dgm:spPr/>
      <dgm:t>
        <a:bodyPr/>
        <a:lstStyle/>
        <a:p>
          <a:endParaRPr lang="en-US"/>
        </a:p>
      </dgm:t>
    </dgm:pt>
    <dgm:pt modelId="{A0D40B14-2D6D-41F6-B8F0-F5D14D187242}" type="sibTrans" cxnId="{B1D7A677-E356-4587-BA1F-4C0A2FF29E01}">
      <dgm:prSet/>
      <dgm:spPr/>
      <dgm:t>
        <a:bodyPr/>
        <a:lstStyle/>
        <a:p>
          <a:endParaRPr lang="en-US"/>
        </a:p>
      </dgm:t>
    </dgm:pt>
    <dgm:pt modelId="{D6BDA60C-9760-45D1-99A3-94890D2ACFB3}">
      <dgm:prSet/>
      <dgm:spPr/>
      <dgm:t>
        <a:bodyPr/>
        <a:lstStyle/>
        <a:p>
          <a:pPr>
            <a:defRPr cap="all"/>
          </a:pPr>
          <a:r>
            <a:rPr lang="en-US" b="1" i="0"/>
            <a:t>Extract key phrases in unstructured text</a:t>
          </a:r>
          <a:endParaRPr lang="en-US"/>
        </a:p>
      </dgm:t>
    </dgm:pt>
    <dgm:pt modelId="{5EF8A8E6-6CF3-4755-8A8A-01ABBF481342}" type="parTrans" cxnId="{204D71D8-A01B-48CF-B0C0-F56DC87CD769}">
      <dgm:prSet/>
      <dgm:spPr/>
      <dgm:t>
        <a:bodyPr/>
        <a:lstStyle/>
        <a:p>
          <a:endParaRPr lang="en-US"/>
        </a:p>
      </dgm:t>
    </dgm:pt>
    <dgm:pt modelId="{FDB3FD5C-3B89-47DA-AB9B-437F9B3F0675}" type="sibTrans" cxnId="{204D71D8-A01B-48CF-B0C0-F56DC87CD769}">
      <dgm:prSet/>
      <dgm:spPr/>
      <dgm:t>
        <a:bodyPr/>
        <a:lstStyle/>
        <a:p>
          <a:endParaRPr lang="en-US"/>
        </a:p>
      </dgm:t>
    </dgm:pt>
    <dgm:pt modelId="{DA4EC985-D309-4698-8DF3-0306B2973269}">
      <dgm:prSet/>
      <dgm:spPr/>
      <dgm:t>
        <a:bodyPr/>
        <a:lstStyle/>
        <a:p>
          <a:pPr>
            <a:defRPr cap="all"/>
          </a:pPr>
          <a:r>
            <a:rPr lang="en-US" b="1" i="0"/>
            <a:t>Process unstructured medical data</a:t>
          </a:r>
          <a:endParaRPr lang="en-US"/>
        </a:p>
      </dgm:t>
    </dgm:pt>
    <dgm:pt modelId="{8FB4B9E4-E584-4302-9397-36FF8F70B045}" type="parTrans" cxnId="{A8FF9D4E-0EE8-4B93-B3FC-9AA0C0A0EE8C}">
      <dgm:prSet/>
      <dgm:spPr/>
      <dgm:t>
        <a:bodyPr/>
        <a:lstStyle/>
        <a:p>
          <a:endParaRPr lang="en-US"/>
        </a:p>
      </dgm:t>
    </dgm:pt>
    <dgm:pt modelId="{AAF73BBC-D8D8-476D-8B0F-50DF03405541}" type="sibTrans" cxnId="{A8FF9D4E-0EE8-4B93-B3FC-9AA0C0A0EE8C}">
      <dgm:prSet/>
      <dgm:spPr/>
      <dgm:t>
        <a:bodyPr/>
        <a:lstStyle/>
        <a:p>
          <a:endParaRPr lang="en-US"/>
        </a:p>
      </dgm:t>
    </dgm:pt>
    <dgm:pt modelId="{E91454D4-A2A8-425A-A4BF-90C73E87EB4B}">
      <dgm:prSet/>
      <dgm:spPr/>
      <dgm:t>
        <a:bodyPr/>
        <a:lstStyle/>
        <a:p>
          <a:pPr>
            <a:defRPr cap="all"/>
          </a:pPr>
          <a:r>
            <a:rPr lang="en-US" b="1" i="0"/>
            <a:t>Deploy anywhere, from the cloud to the edge</a:t>
          </a:r>
          <a:endParaRPr lang="en-US"/>
        </a:p>
      </dgm:t>
    </dgm:pt>
    <dgm:pt modelId="{6B840929-8165-4F56-B423-052D9580D369}" type="parTrans" cxnId="{19B18DED-9D7F-4A81-9F1C-82E824D04A54}">
      <dgm:prSet/>
      <dgm:spPr/>
      <dgm:t>
        <a:bodyPr/>
        <a:lstStyle/>
        <a:p>
          <a:endParaRPr lang="en-US"/>
        </a:p>
      </dgm:t>
    </dgm:pt>
    <dgm:pt modelId="{6DDC2348-376A-4B33-935F-A07B514FA483}" type="sibTrans" cxnId="{19B18DED-9D7F-4A81-9F1C-82E824D04A54}">
      <dgm:prSet/>
      <dgm:spPr/>
      <dgm:t>
        <a:bodyPr/>
        <a:lstStyle/>
        <a:p>
          <a:endParaRPr lang="en-US"/>
        </a:p>
      </dgm:t>
    </dgm:pt>
    <dgm:pt modelId="{3096E3F5-3CB2-46BF-A346-C5FB302B5734}" type="pres">
      <dgm:prSet presAssocID="{2E0D4D9C-EBDE-48DA-AB47-86E758788E93}" presName="root" presStyleCnt="0">
        <dgm:presLayoutVars>
          <dgm:dir/>
          <dgm:resizeHandles val="exact"/>
        </dgm:presLayoutVars>
      </dgm:prSet>
      <dgm:spPr/>
    </dgm:pt>
    <dgm:pt modelId="{AFDA2085-F814-475A-95DD-69EDBBE51B05}" type="pres">
      <dgm:prSet presAssocID="{47389E4F-C221-472A-8C5A-8C161903EB3A}" presName="compNode" presStyleCnt="0"/>
      <dgm:spPr/>
    </dgm:pt>
    <dgm:pt modelId="{0DDDFBB5-8F17-4820-BE15-A20FC672C439}" type="pres">
      <dgm:prSet presAssocID="{47389E4F-C221-472A-8C5A-8C161903EB3A}" presName="iconBgRect" presStyleLbl="bgShp" presStyleIdx="0" presStyleCnt="6"/>
      <dgm:spPr/>
    </dgm:pt>
    <dgm:pt modelId="{76456CAC-EC5D-41EE-80AA-1E8D90B5A7B7}" type="pres">
      <dgm:prSet presAssocID="{47389E4F-C221-472A-8C5A-8C161903EB3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1D42D1B-8133-432B-9707-572A1A0E5A60}" type="pres">
      <dgm:prSet presAssocID="{47389E4F-C221-472A-8C5A-8C161903EB3A}" presName="spaceRect" presStyleCnt="0"/>
      <dgm:spPr/>
    </dgm:pt>
    <dgm:pt modelId="{59BF38A0-ADC9-4705-856D-4B2D7B0A6B25}" type="pres">
      <dgm:prSet presAssocID="{47389E4F-C221-472A-8C5A-8C161903EB3A}" presName="textRect" presStyleLbl="revTx" presStyleIdx="0" presStyleCnt="6">
        <dgm:presLayoutVars>
          <dgm:chMax val="1"/>
          <dgm:chPref val="1"/>
        </dgm:presLayoutVars>
      </dgm:prSet>
      <dgm:spPr/>
    </dgm:pt>
    <dgm:pt modelId="{4DD99DB6-0F83-4FBE-9034-0BFDB614E372}" type="pres">
      <dgm:prSet presAssocID="{A0FDD143-5917-4BB7-990D-C8F1FC230744}" presName="sibTrans" presStyleCnt="0"/>
      <dgm:spPr/>
    </dgm:pt>
    <dgm:pt modelId="{1046B153-CFC1-40EC-AD6B-4637AB2A11BE}" type="pres">
      <dgm:prSet presAssocID="{51338F33-DEE5-4391-BAE8-5EE32AFF6476}" presName="compNode" presStyleCnt="0"/>
      <dgm:spPr/>
    </dgm:pt>
    <dgm:pt modelId="{E3005637-761C-42F2-AD33-6F7C697F92F0}" type="pres">
      <dgm:prSet presAssocID="{51338F33-DEE5-4391-BAE8-5EE32AFF6476}" presName="iconBgRect" presStyleLbl="bgShp" presStyleIdx="1" presStyleCnt="6"/>
      <dgm:spPr/>
    </dgm:pt>
    <dgm:pt modelId="{E18DEBBB-689A-4F60-8D0D-CFFB5BF7BF90}" type="pres">
      <dgm:prSet presAssocID="{51338F33-DEE5-4391-BAE8-5EE32AFF647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30ECF92C-E86E-426E-9822-640441518751}" type="pres">
      <dgm:prSet presAssocID="{51338F33-DEE5-4391-BAE8-5EE32AFF6476}" presName="spaceRect" presStyleCnt="0"/>
      <dgm:spPr/>
    </dgm:pt>
    <dgm:pt modelId="{2757C8A6-DA43-4CB5-89DA-0F20538B8430}" type="pres">
      <dgm:prSet presAssocID="{51338F33-DEE5-4391-BAE8-5EE32AFF6476}" presName="textRect" presStyleLbl="revTx" presStyleIdx="1" presStyleCnt="6">
        <dgm:presLayoutVars>
          <dgm:chMax val="1"/>
          <dgm:chPref val="1"/>
        </dgm:presLayoutVars>
      </dgm:prSet>
      <dgm:spPr/>
    </dgm:pt>
    <dgm:pt modelId="{2ED3F231-B29F-4352-8CC4-F91711C5301A}" type="pres">
      <dgm:prSet presAssocID="{CB2C4E77-ACAE-47C9-8834-6F654EAE5F16}" presName="sibTrans" presStyleCnt="0"/>
      <dgm:spPr/>
    </dgm:pt>
    <dgm:pt modelId="{FEF7B57C-A666-41AD-96C1-B865ABEA988C}" type="pres">
      <dgm:prSet presAssocID="{F17B6939-D7D4-4169-98B5-23641574B5A6}" presName="compNode" presStyleCnt="0"/>
      <dgm:spPr/>
    </dgm:pt>
    <dgm:pt modelId="{741F06B1-F640-4BAC-8E0E-F3C9E4A4638D}" type="pres">
      <dgm:prSet presAssocID="{F17B6939-D7D4-4169-98B5-23641574B5A6}" presName="iconBgRect" presStyleLbl="bgShp" presStyleIdx="2" presStyleCnt="6"/>
      <dgm:spPr/>
    </dgm:pt>
    <dgm:pt modelId="{060C10DA-FB5F-40F9-A238-543460E5872E}" type="pres">
      <dgm:prSet presAssocID="{F17B6939-D7D4-4169-98B5-23641574B5A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EB9597BA-75C3-4380-BA99-B83CA3086EE3}" type="pres">
      <dgm:prSet presAssocID="{F17B6939-D7D4-4169-98B5-23641574B5A6}" presName="spaceRect" presStyleCnt="0"/>
      <dgm:spPr/>
    </dgm:pt>
    <dgm:pt modelId="{6E289EE1-76F9-4D3E-8F6D-F47E043F2DC9}" type="pres">
      <dgm:prSet presAssocID="{F17B6939-D7D4-4169-98B5-23641574B5A6}" presName="textRect" presStyleLbl="revTx" presStyleIdx="2" presStyleCnt="6">
        <dgm:presLayoutVars>
          <dgm:chMax val="1"/>
          <dgm:chPref val="1"/>
        </dgm:presLayoutVars>
      </dgm:prSet>
      <dgm:spPr/>
    </dgm:pt>
    <dgm:pt modelId="{51791517-1481-423F-B8C4-F8A76DDB1ED0}" type="pres">
      <dgm:prSet presAssocID="{A0D40B14-2D6D-41F6-B8F0-F5D14D187242}" presName="sibTrans" presStyleCnt="0"/>
      <dgm:spPr/>
    </dgm:pt>
    <dgm:pt modelId="{104D0F39-C309-4806-9723-9C00103F188E}" type="pres">
      <dgm:prSet presAssocID="{D6BDA60C-9760-45D1-99A3-94890D2ACFB3}" presName="compNode" presStyleCnt="0"/>
      <dgm:spPr/>
    </dgm:pt>
    <dgm:pt modelId="{23BF4F0F-848F-490E-AA30-9B2C44B2561E}" type="pres">
      <dgm:prSet presAssocID="{D6BDA60C-9760-45D1-99A3-94890D2ACFB3}" presName="iconBgRect" presStyleLbl="bgShp" presStyleIdx="3" presStyleCnt="6"/>
      <dgm:spPr/>
    </dgm:pt>
    <dgm:pt modelId="{49359016-2EB3-4E83-BF99-56C44D95EF84}" type="pres">
      <dgm:prSet presAssocID="{D6BDA60C-9760-45D1-99A3-94890D2ACFB3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5CD6D063-7FD0-4894-B261-D72D452FB440}" type="pres">
      <dgm:prSet presAssocID="{D6BDA60C-9760-45D1-99A3-94890D2ACFB3}" presName="spaceRect" presStyleCnt="0"/>
      <dgm:spPr/>
    </dgm:pt>
    <dgm:pt modelId="{CD511D6E-8BCF-4ED4-BDCF-847C273A6054}" type="pres">
      <dgm:prSet presAssocID="{D6BDA60C-9760-45D1-99A3-94890D2ACFB3}" presName="textRect" presStyleLbl="revTx" presStyleIdx="3" presStyleCnt="6">
        <dgm:presLayoutVars>
          <dgm:chMax val="1"/>
          <dgm:chPref val="1"/>
        </dgm:presLayoutVars>
      </dgm:prSet>
      <dgm:spPr/>
    </dgm:pt>
    <dgm:pt modelId="{54FF4F7B-88E1-4CC4-91ED-48F156E0ADC3}" type="pres">
      <dgm:prSet presAssocID="{FDB3FD5C-3B89-47DA-AB9B-437F9B3F0675}" presName="sibTrans" presStyleCnt="0"/>
      <dgm:spPr/>
    </dgm:pt>
    <dgm:pt modelId="{15688ECA-A30C-4060-AEDB-F4281F7AA09F}" type="pres">
      <dgm:prSet presAssocID="{DA4EC985-D309-4698-8DF3-0306B2973269}" presName="compNode" presStyleCnt="0"/>
      <dgm:spPr/>
    </dgm:pt>
    <dgm:pt modelId="{92D46B07-A280-4B4F-A19B-D4F5C016B3F5}" type="pres">
      <dgm:prSet presAssocID="{DA4EC985-D309-4698-8DF3-0306B2973269}" presName="iconBgRect" presStyleLbl="bgShp" presStyleIdx="4" presStyleCnt="6"/>
      <dgm:spPr/>
    </dgm:pt>
    <dgm:pt modelId="{158D7EB8-1BB0-491F-9D85-BD5DC02DFF67}" type="pres">
      <dgm:prSet presAssocID="{DA4EC985-D309-4698-8DF3-0306B297326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051B925E-B347-4BE5-891F-28164AF3EFDE}" type="pres">
      <dgm:prSet presAssocID="{DA4EC985-D309-4698-8DF3-0306B2973269}" presName="spaceRect" presStyleCnt="0"/>
      <dgm:spPr/>
    </dgm:pt>
    <dgm:pt modelId="{4FC64811-1FAC-466F-BB30-64C851B7F1E3}" type="pres">
      <dgm:prSet presAssocID="{DA4EC985-D309-4698-8DF3-0306B2973269}" presName="textRect" presStyleLbl="revTx" presStyleIdx="4" presStyleCnt="6">
        <dgm:presLayoutVars>
          <dgm:chMax val="1"/>
          <dgm:chPref val="1"/>
        </dgm:presLayoutVars>
      </dgm:prSet>
      <dgm:spPr/>
    </dgm:pt>
    <dgm:pt modelId="{3BA05F32-0AE8-4127-B6D1-272FAD08E516}" type="pres">
      <dgm:prSet presAssocID="{AAF73BBC-D8D8-476D-8B0F-50DF03405541}" presName="sibTrans" presStyleCnt="0"/>
      <dgm:spPr/>
    </dgm:pt>
    <dgm:pt modelId="{36CD3370-5494-4601-A9F9-7EA80E6F1065}" type="pres">
      <dgm:prSet presAssocID="{E91454D4-A2A8-425A-A4BF-90C73E87EB4B}" presName="compNode" presStyleCnt="0"/>
      <dgm:spPr/>
    </dgm:pt>
    <dgm:pt modelId="{9251524F-A314-45AB-8B2D-EF039F11FE43}" type="pres">
      <dgm:prSet presAssocID="{E91454D4-A2A8-425A-A4BF-90C73E87EB4B}" presName="iconBgRect" presStyleLbl="bgShp" presStyleIdx="5" presStyleCnt="6"/>
      <dgm:spPr/>
    </dgm:pt>
    <dgm:pt modelId="{8B1069ED-83A2-43F9-A161-2838A6EEE916}" type="pres">
      <dgm:prSet presAssocID="{E91454D4-A2A8-425A-A4BF-90C73E87EB4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1611F8CE-98D6-4EE5-B0D1-79E6882DCA5E}" type="pres">
      <dgm:prSet presAssocID="{E91454D4-A2A8-425A-A4BF-90C73E87EB4B}" presName="spaceRect" presStyleCnt="0"/>
      <dgm:spPr/>
    </dgm:pt>
    <dgm:pt modelId="{A1870D34-7981-48F1-9520-ABC959C2BA78}" type="pres">
      <dgm:prSet presAssocID="{E91454D4-A2A8-425A-A4BF-90C73E87EB4B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3F048C1D-8795-4BDC-A5A1-B8A979097E87}" type="presOf" srcId="{DA4EC985-D309-4698-8DF3-0306B2973269}" destId="{4FC64811-1FAC-466F-BB30-64C851B7F1E3}" srcOrd="0" destOrd="0" presId="urn:microsoft.com/office/officeart/2018/5/layout/IconCircleLabelList"/>
    <dgm:cxn modelId="{0CD44C40-5C40-4B85-A65A-2641FAA52308}" type="presOf" srcId="{2E0D4D9C-EBDE-48DA-AB47-86E758788E93}" destId="{3096E3F5-3CB2-46BF-A346-C5FB302B5734}" srcOrd="0" destOrd="0" presId="urn:microsoft.com/office/officeart/2018/5/layout/IconCircleLabelList"/>
    <dgm:cxn modelId="{208B4D47-E315-4C8D-B500-A679E7BA4383}" srcId="{2E0D4D9C-EBDE-48DA-AB47-86E758788E93}" destId="{47389E4F-C221-472A-8C5A-8C161903EB3A}" srcOrd="0" destOrd="0" parTransId="{CF72567D-BBB6-46F1-A072-F060B984847E}" sibTransId="{A0FDD143-5917-4BB7-990D-C8F1FC230744}"/>
    <dgm:cxn modelId="{A8FF9D4E-0EE8-4B93-B3FC-9AA0C0A0EE8C}" srcId="{2E0D4D9C-EBDE-48DA-AB47-86E758788E93}" destId="{DA4EC985-D309-4698-8DF3-0306B2973269}" srcOrd="4" destOrd="0" parTransId="{8FB4B9E4-E584-4302-9397-36FF8F70B045}" sibTransId="{AAF73BBC-D8D8-476D-8B0F-50DF03405541}"/>
    <dgm:cxn modelId="{B1D7A677-E356-4587-BA1F-4C0A2FF29E01}" srcId="{2E0D4D9C-EBDE-48DA-AB47-86E758788E93}" destId="{F17B6939-D7D4-4169-98B5-23641574B5A6}" srcOrd="2" destOrd="0" parTransId="{AFA9B42A-5B94-4CA3-884B-8ADCD32787AE}" sibTransId="{A0D40B14-2D6D-41F6-B8F0-F5D14D187242}"/>
    <dgm:cxn modelId="{BAA74278-C4A2-419C-962E-7E3663D86B71}" type="presOf" srcId="{47389E4F-C221-472A-8C5A-8C161903EB3A}" destId="{59BF38A0-ADC9-4705-856D-4B2D7B0A6B25}" srcOrd="0" destOrd="0" presId="urn:microsoft.com/office/officeart/2018/5/layout/IconCircleLabelList"/>
    <dgm:cxn modelId="{4CCBD1A9-6888-45F5-8DDB-8013186C9A9A}" type="presOf" srcId="{E91454D4-A2A8-425A-A4BF-90C73E87EB4B}" destId="{A1870D34-7981-48F1-9520-ABC959C2BA78}" srcOrd="0" destOrd="0" presId="urn:microsoft.com/office/officeart/2018/5/layout/IconCircleLabelList"/>
    <dgm:cxn modelId="{664269B0-9FF6-48ED-BEE7-34EE811DB3A0}" type="presOf" srcId="{51338F33-DEE5-4391-BAE8-5EE32AFF6476}" destId="{2757C8A6-DA43-4CB5-89DA-0F20538B8430}" srcOrd="0" destOrd="0" presId="urn:microsoft.com/office/officeart/2018/5/layout/IconCircleLabelList"/>
    <dgm:cxn modelId="{C15B0EB9-CDAA-4F92-A750-F297DFFC9038}" type="presOf" srcId="{D6BDA60C-9760-45D1-99A3-94890D2ACFB3}" destId="{CD511D6E-8BCF-4ED4-BDCF-847C273A6054}" srcOrd="0" destOrd="0" presId="urn:microsoft.com/office/officeart/2018/5/layout/IconCircleLabelList"/>
    <dgm:cxn modelId="{204D71D8-A01B-48CF-B0C0-F56DC87CD769}" srcId="{2E0D4D9C-EBDE-48DA-AB47-86E758788E93}" destId="{D6BDA60C-9760-45D1-99A3-94890D2ACFB3}" srcOrd="3" destOrd="0" parTransId="{5EF8A8E6-6CF3-4755-8A8A-01ABBF481342}" sibTransId="{FDB3FD5C-3B89-47DA-AB9B-437F9B3F0675}"/>
    <dgm:cxn modelId="{CC2D52E6-5DE8-4A02-ABB7-10A93D19CC66}" srcId="{2E0D4D9C-EBDE-48DA-AB47-86E758788E93}" destId="{51338F33-DEE5-4391-BAE8-5EE32AFF6476}" srcOrd="1" destOrd="0" parTransId="{072DF65E-F3CC-4598-9BBF-FEC8FA674E38}" sibTransId="{CB2C4E77-ACAE-47C9-8834-6F654EAE5F16}"/>
    <dgm:cxn modelId="{19B18DED-9D7F-4A81-9F1C-82E824D04A54}" srcId="{2E0D4D9C-EBDE-48DA-AB47-86E758788E93}" destId="{E91454D4-A2A8-425A-A4BF-90C73E87EB4B}" srcOrd="5" destOrd="0" parTransId="{6B840929-8165-4F56-B423-052D9580D369}" sibTransId="{6DDC2348-376A-4B33-935F-A07B514FA483}"/>
    <dgm:cxn modelId="{2425EAF2-260A-4986-997B-F7A15E2169E2}" type="presOf" srcId="{F17B6939-D7D4-4169-98B5-23641574B5A6}" destId="{6E289EE1-76F9-4D3E-8F6D-F47E043F2DC9}" srcOrd="0" destOrd="0" presId="urn:microsoft.com/office/officeart/2018/5/layout/IconCircleLabelList"/>
    <dgm:cxn modelId="{5140C703-C165-4CB6-A46D-0C0440B5D68C}" type="presParOf" srcId="{3096E3F5-3CB2-46BF-A346-C5FB302B5734}" destId="{AFDA2085-F814-475A-95DD-69EDBBE51B05}" srcOrd="0" destOrd="0" presId="urn:microsoft.com/office/officeart/2018/5/layout/IconCircleLabelList"/>
    <dgm:cxn modelId="{1EC37061-E0F0-4363-9299-20CF13C80797}" type="presParOf" srcId="{AFDA2085-F814-475A-95DD-69EDBBE51B05}" destId="{0DDDFBB5-8F17-4820-BE15-A20FC672C439}" srcOrd="0" destOrd="0" presId="urn:microsoft.com/office/officeart/2018/5/layout/IconCircleLabelList"/>
    <dgm:cxn modelId="{D6C997EE-9FDA-4D3F-A0A2-0257900AEF6D}" type="presParOf" srcId="{AFDA2085-F814-475A-95DD-69EDBBE51B05}" destId="{76456CAC-EC5D-41EE-80AA-1E8D90B5A7B7}" srcOrd="1" destOrd="0" presId="urn:microsoft.com/office/officeart/2018/5/layout/IconCircleLabelList"/>
    <dgm:cxn modelId="{C393F550-710C-465A-B5B2-980D927CBCBC}" type="presParOf" srcId="{AFDA2085-F814-475A-95DD-69EDBBE51B05}" destId="{11D42D1B-8133-432B-9707-572A1A0E5A60}" srcOrd="2" destOrd="0" presId="urn:microsoft.com/office/officeart/2018/5/layout/IconCircleLabelList"/>
    <dgm:cxn modelId="{80283342-DC3E-4802-9E73-0761FB178B3D}" type="presParOf" srcId="{AFDA2085-F814-475A-95DD-69EDBBE51B05}" destId="{59BF38A0-ADC9-4705-856D-4B2D7B0A6B25}" srcOrd="3" destOrd="0" presId="urn:microsoft.com/office/officeart/2018/5/layout/IconCircleLabelList"/>
    <dgm:cxn modelId="{DBA126B7-B251-4B2D-98D2-06B7B18492D2}" type="presParOf" srcId="{3096E3F5-3CB2-46BF-A346-C5FB302B5734}" destId="{4DD99DB6-0F83-4FBE-9034-0BFDB614E372}" srcOrd="1" destOrd="0" presId="urn:microsoft.com/office/officeart/2018/5/layout/IconCircleLabelList"/>
    <dgm:cxn modelId="{088C748B-6489-4616-8B52-C24D97A0E99B}" type="presParOf" srcId="{3096E3F5-3CB2-46BF-A346-C5FB302B5734}" destId="{1046B153-CFC1-40EC-AD6B-4637AB2A11BE}" srcOrd="2" destOrd="0" presId="urn:microsoft.com/office/officeart/2018/5/layout/IconCircleLabelList"/>
    <dgm:cxn modelId="{013977D8-1798-465E-B65D-5C67C8B4582A}" type="presParOf" srcId="{1046B153-CFC1-40EC-AD6B-4637AB2A11BE}" destId="{E3005637-761C-42F2-AD33-6F7C697F92F0}" srcOrd="0" destOrd="0" presId="urn:microsoft.com/office/officeart/2018/5/layout/IconCircleLabelList"/>
    <dgm:cxn modelId="{28168FC4-DDD1-46E6-A4B6-1A723B585486}" type="presParOf" srcId="{1046B153-CFC1-40EC-AD6B-4637AB2A11BE}" destId="{E18DEBBB-689A-4F60-8D0D-CFFB5BF7BF90}" srcOrd="1" destOrd="0" presId="urn:microsoft.com/office/officeart/2018/5/layout/IconCircleLabelList"/>
    <dgm:cxn modelId="{BAA64AB3-5382-4223-A3CF-99935CEC048B}" type="presParOf" srcId="{1046B153-CFC1-40EC-AD6B-4637AB2A11BE}" destId="{30ECF92C-E86E-426E-9822-640441518751}" srcOrd="2" destOrd="0" presId="urn:microsoft.com/office/officeart/2018/5/layout/IconCircleLabelList"/>
    <dgm:cxn modelId="{3752D102-B323-439A-8E32-06E8DB878176}" type="presParOf" srcId="{1046B153-CFC1-40EC-AD6B-4637AB2A11BE}" destId="{2757C8A6-DA43-4CB5-89DA-0F20538B8430}" srcOrd="3" destOrd="0" presId="urn:microsoft.com/office/officeart/2018/5/layout/IconCircleLabelList"/>
    <dgm:cxn modelId="{AAEFC4B2-3FDD-41D0-B2F3-3B3F382F5795}" type="presParOf" srcId="{3096E3F5-3CB2-46BF-A346-C5FB302B5734}" destId="{2ED3F231-B29F-4352-8CC4-F91711C5301A}" srcOrd="3" destOrd="0" presId="urn:microsoft.com/office/officeart/2018/5/layout/IconCircleLabelList"/>
    <dgm:cxn modelId="{21B5B0FA-91C7-48AA-BFE3-7B19A538E08B}" type="presParOf" srcId="{3096E3F5-3CB2-46BF-A346-C5FB302B5734}" destId="{FEF7B57C-A666-41AD-96C1-B865ABEA988C}" srcOrd="4" destOrd="0" presId="urn:microsoft.com/office/officeart/2018/5/layout/IconCircleLabelList"/>
    <dgm:cxn modelId="{F87002C5-5403-4210-B76F-2CE69DECAAAE}" type="presParOf" srcId="{FEF7B57C-A666-41AD-96C1-B865ABEA988C}" destId="{741F06B1-F640-4BAC-8E0E-F3C9E4A4638D}" srcOrd="0" destOrd="0" presId="urn:microsoft.com/office/officeart/2018/5/layout/IconCircleLabelList"/>
    <dgm:cxn modelId="{BCFE67C2-5973-4AFC-83CD-BDED2E3F8D87}" type="presParOf" srcId="{FEF7B57C-A666-41AD-96C1-B865ABEA988C}" destId="{060C10DA-FB5F-40F9-A238-543460E5872E}" srcOrd="1" destOrd="0" presId="urn:microsoft.com/office/officeart/2018/5/layout/IconCircleLabelList"/>
    <dgm:cxn modelId="{04D4377D-4439-43D1-A726-A09C9F8A0C57}" type="presParOf" srcId="{FEF7B57C-A666-41AD-96C1-B865ABEA988C}" destId="{EB9597BA-75C3-4380-BA99-B83CA3086EE3}" srcOrd="2" destOrd="0" presId="urn:microsoft.com/office/officeart/2018/5/layout/IconCircleLabelList"/>
    <dgm:cxn modelId="{6EF21A22-711D-424D-84FD-C8C0F00DE822}" type="presParOf" srcId="{FEF7B57C-A666-41AD-96C1-B865ABEA988C}" destId="{6E289EE1-76F9-4D3E-8F6D-F47E043F2DC9}" srcOrd="3" destOrd="0" presId="urn:microsoft.com/office/officeart/2018/5/layout/IconCircleLabelList"/>
    <dgm:cxn modelId="{599DBE5E-837E-4CF9-B17D-6B08364FF31D}" type="presParOf" srcId="{3096E3F5-3CB2-46BF-A346-C5FB302B5734}" destId="{51791517-1481-423F-B8C4-F8A76DDB1ED0}" srcOrd="5" destOrd="0" presId="urn:microsoft.com/office/officeart/2018/5/layout/IconCircleLabelList"/>
    <dgm:cxn modelId="{F38F1EFA-9A74-4FCD-A601-68100AF159C5}" type="presParOf" srcId="{3096E3F5-3CB2-46BF-A346-C5FB302B5734}" destId="{104D0F39-C309-4806-9723-9C00103F188E}" srcOrd="6" destOrd="0" presId="urn:microsoft.com/office/officeart/2018/5/layout/IconCircleLabelList"/>
    <dgm:cxn modelId="{58975970-0314-4343-81ED-68CFBF2AC1A3}" type="presParOf" srcId="{104D0F39-C309-4806-9723-9C00103F188E}" destId="{23BF4F0F-848F-490E-AA30-9B2C44B2561E}" srcOrd="0" destOrd="0" presId="urn:microsoft.com/office/officeart/2018/5/layout/IconCircleLabelList"/>
    <dgm:cxn modelId="{7BBF8C02-CF03-4D44-B7AE-1C637F85021F}" type="presParOf" srcId="{104D0F39-C309-4806-9723-9C00103F188E}" destId="{49359016-2EB3-4E83-BF99-56C44D95EF84}" srcOrd="1" destOrd="0" presId="urn:microsoft.com/office/officeart/2018/5/layout/IconCircleLabelList"/>
    <dgm:cxn modelId="{7D7D3019-D017-4AFC-81AE-D0D730417487}" type="presParOf" srcId="{104D0F39-C309-4806-9723-9C00103F188E}" destId="{5CD6D063-7FD0-4894-B261-D72D452FB440}" srcOrd="2" destOrd="0" presId="urn:microsoft.com/office/officeart/2018/5/layout/IconCircleLabelList"/>
    <dgm:cxn modelId="{C2ED70DC-E621-42CF-BB17-94CD98E80E8B}" type="presParOf" srcId="{104D0F39-C309-4806-9723-9C00103F188E}" destId="{CD511D6E-8BCF-4ED4-BDCF-847C273A6054}" srcOrd="3" destOrd="0" presId="urn:microsoft.com/office/officeart/2018/5/layout/IconCircleLabelList"/>
    <dgm:cxn modelId="{9DDEEE36-713D-49C6-88E9-4D38ADBA7C4D}" type="presParOf" srcId="{3096E3F5-3CB2-46BF-A346-C5FB302B5734}" destId="{54FF4F7B-88E1-4CC4-91ED-48F156E0ADC3}" srcOrd="7" destOrd="0" presId="urn:microsoft.com/office/officeart/2018/5/layout/IconCircleLabelList"/>
    <dgm:cxn modelId="{4DEB4272-2162-42D7-BCA1-8E693E72B285}" type="presParOf" srcId="{3096E3F5-3CB2-46BF-A346-C5FB302B5734}" destId="{15688ECA-A30C-4060-AEDB-F4281F7AA09F}" srcOrd="8" destOrd="0" presId="urn:microsoft.com/office/officeart/2018/5/layout/IconCircleLabelList"/>
    <dgm:cxn modelId="{79328851-FE47-4E59-9414-ED03B3C47A04}" type="presParOf" srcId="{15688ECA-A30C-4060-AEDB-F4281F7AA09F}" destId="{92D46B07-A280-4B4F-A19B-D4F5C016B3F5}" srcOrd="0" destOrd="0" presId="urn:microsoft.com/office/officeart/2018/5/layout/IconCircleLabelList"/>
    <dgm:cxn modelId="{290B22AA-638F-4439-B126-5AFF9CB35B40}" type="presParOf" srcId="{15688ECA-A30C-4060-AEDB-F4281F7AA09F}" destId="{158D7EB8-1BB0-491F-9D85-BD5DC02DFF67}" srcOrd="1" destOrd="0" presId="urn:microsoft.com/office/officeart/2018/5/layout/IconCircleLabelList"/>
    <dgm:cxn modelId="{55EBBAF7-5BC1-4BE5-AB55-A8F8391B026D}" type="presParOf" srcId="{15688ECA-A30C-4060-AEDB-F4281F7AA09F}" destId="{051B925E-B347-4BE5-891F-28164AF3EFDE}" srcOrd="2" destOrd="0" presId="urn:microsoft.com/office/officeart/2018/5/layout/IconCircleLabelList"/>
    <dgm:cxn modelId="{CBAF4131-F02E-4279-99E3-2498B309616F}" type="presParOf" srcId="{15688ECA-A30C-4060-AEDB-F4281F7AA09F}" destId="{4FC64811-1FAC-466F-BB30-64C851B7F1E3}" srcOrd="3" destOrd="0" presId="urn:microsoft.com/office/officeart/2018/5/layout/IconCircleLabelList"/>
    <dgm:cxn modelId="{CF148066-26F8-4BF8-9F97-499D92F86B18}" type="presParOf" srcId="{3096E3F5-3CB2-46BF-A346-C5FB302B5734}" destId="{3BA05F32-0AE8-4127-B6D1-272FAD08E516}" srcOrd="9" destOrd="0" presId="urn:microsoft.com/office/officeart/2018/5/layout/IconCircleLabelList"/>
    <dgm:cxn modelId="{224FCC5A-22DF-4263-844A-F2F4F026634E}" type="presParOf" srcId="{3096E3F5-3CB2-46BF-A346-C5FB302B5734}" destId="{36CD3370-5494-4601-A9F9-7EA80E6F1065}" srcOrd="10" destOrd="0" presId="urn:microsoft.com/office/officeart/2018/5/layout/IconCircleLabelList"/>
    <dgm:cxn modelId="{93AF2DB1-2AE5-4767-A505-6214C4C3F2FA}" type="presParOf" srcId="{36CD3370-5494-4601-A9F9-7EA80E6F1065}" destId="{9251524F-A314-45AB-8B2D-EF039F11FE43}" srcOrd="0" destOrd="0" presId="urn:microsoft.com/office/officeart/2018/5/layout/IconCircleLabelList"/>
    <dgm:cxn modelId="{D7C0440B-61E4-49CB-AEDE-E707481B0751}" type="presParOf" srcId="{36CD3370-5494-4601-A9F9-7EA80E6F1065}" destId="{8B1069ED-83A2-43F9-A161-2838A6EEE916}" srcOrd="1" destOrd="0" presId="urn:microsoft.com/office/officeart/2018/5/layout/IconCircleLabelList"/>
    <dgm:cxn modelId="{F0F48747-72C0-4174-9B80-C1275D729A3F}" type="presParOf" srcId="{36CD3370-5494-4601-A9F9-7EA80E6F1065}" destId="{1611F8CE-98D6-4EE5-B0D1-79E6882DCA5E}" srcOrd="2" destOrd="0" presId="urn:microsoft.com/office/officeart/2018/5/layout/IconCircleLabelList"/>
    <dgm:cxn modelId="{E49C5FBC-BA8F-4CA1-BE5F-E04577BC7310}" type="presParOf" srcId="{36CD3370-5494-4601-A9F9-7EA80E6F1065}" destId="{A1870D34-7981-48F1-9520-ABC959C2BA7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290910-EF7A-43E0-9322-5A4F76888483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26039AA-BDA4-4E67-9569-F8204FFAE44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Identify topics using LDA</a:t>
          </a:r>
          <a:endParaRPr lang="en-US"/>
        </a:p>
      </dgm:t>
    </dgm:pt>
    <dgm:pt modelId="{29FEEEA7-240B-43E7-8DED-5CB633922F1D}" type="parTrans" cxnId="{0FBF087C-5805-46B0-BF3D-6C1B6EA63A55}">
      <dgm:prSet/>
      <dgm:spPr/>
      <dgm:t>
        <a:bodyPr/>
        <a:lstStyle/>
        <a:p>
          <a:endParaRPr lang="en-US"/>
        </a:p>
      </dgm:t>
    </dgm:pt>
    <dgm:pt modelId="{62B302C8-E5B5-42D3-AB1E-43DBCB7C33FA}" type="sibTrans" cxnId="{0FBF087C-5805-46B0-BF3D-6C1B6EA63A55}">
      <dgm:prSet/>
      <dgm:spPr/>
      <dgm:t>
        <a:bodyPr/>
        <a:lstStyle/>
        <a:p>
          <a:endParaRPr lang="en-US"/>
        </a:p>
      </dgm:t>
    </dgm:pt>
    <dgm:pt modelId="{093510E3-F9E2-4B4B-92BA-DB2601A9C24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Build word taxonomy using the topics and the words occurring in each topic</a:t>
          </a:r>
          <a:endParaRPr lang="en-US"/>
        </a:p>
      </dgm:t>
    </dgm:pt>
    <dgm:pt modelId="{7D8EE105-9FBB-4D13-9D7C-64629A9C1962}" type="parTrans" cxnId="{8FA938AF-1252-4FAD-89D3-16BD687FD6C8}">
      <dgm:prSet/>
      <dgm:spPr/>
      <dgm:t>
        <a:bodyPr/>
        <a:lstStyle/>
        <a:p>
          <a:endParaRPr lang="en-US"/>
        </a:p>
      </dgm:t>
    </dgm:pt>
    <dgm:pt modelId="{47812308-AF78-4D10-BCBF-0F9266B233D8}" type="sibTrans" cxnId="{8FA938AF-1252-4FAD-89D3-16BD687FD6C8}">
      <dgm:prSet/>
      <dgm:spPr/>
      <dgm:t>
        <a:bodyPr/>
        <a:lstStyle/>
        <a:p>
          <a:endParaRPr lang="en-US"/>
        </a:p>
      </dgm:t>
    </dgm:pt>
    <dgm:pt modelId="{F811B312-4848-4F54-9330-FCDCBA108EC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For example : Insurance, premium, policy, claim, reinsurance can be added as synonyms </a:t>
          </a:r>
          <a:endParaRPr lang="en-US"/>
        </a:p>
      </dgm:t>
    </dgm:pt>
    <dgm:pt modelId="{1DFFB0F1-760D-444B-84E6-8FD18AB1ADEA}" type="parTrans" cxnId="{305BFA65-4A54-4CD0-ADE2-51879FB61E42}">
      <dgm:prSet/>
      <dgm:spPr/>
      <dgm:t>
        <a:bodyPr/>
        <a:lstStyle/>
        <a:p>
          <a:endParaRPr lang="en-US"/>
        </a:p>
      </dgm:t>
    </dgm:pt>
    <dgm:pt modelId="{2B1EE06B-FE9C-4FA0-9133-05CF13A9574C}" type="sibTrans" cxnId="{305BFA65-4A54-4CD0-ADE2-51879FB61E42}">
      <dgm:prSet/>
      <dgm:spPr/>
      <dgm:t>
        <a:bodyPr/>
        <a:lstStyle/>
        <a:p>
          <a:endParaRPr lang="en-US"/>
        </a:p>
      </dgm:t>
    </dgm:pt>
    <dgm:pt modelId="{C9951DF5-23ED-463B-9707-F7AD4423A07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Use Azure Cognitive text Analytics services to get:</a:t>
          </a:r>
          <a:endParaRPr lang="en-US"/>
        </a:p>
      </dgm:t>
    </dgm:pt>
    <dgm:pt modelId="{41EEBD5E-9116-4C16-8016-1E1DD484DC76}" type="parTrans" cxnId="{E8C64022-C32C-403F-9FE6-C80047AEE1EF}">
      <dgm:prSet/>
      <dgm:spPr/>
      <dgm:t>
        <a:bodyPr/>
        <a:lstStyle/>
        <a:p>
          <a:endParaRPr lang="en-US"/>
        </a:p>
      </dgm:t>
    </dgm:pt>
    <dgm:pt modelId="{D04773DB-7860-47A7-9871-F4E2FC83E5FE}" type="sibTrans" cxnId="{E8C64022-C32C-403F-9FE6-C80047AEE1EF}">
      <dgm:prSet/>
      <dgm:spPr/>
      <dgm:t>
        <a:bodyPr/>
        <a:lstStyle/>
        <a:p>
          <a:endParaRPr lang="en-US"/>
        </a:p>
      </dgm:t>
    </dgm:pt>
    <dgm:pt modelId="{4F790790-1B3E-4376-9D5F-8D09DC6135D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Sentiment for each document</a:t>
          </a:r>
        </a:p>
      </dgm:t>
    </dgm:pt>
    <dgm:pt modelId="{5F04EAD2-6426-4728-8511-422638DF0E12}" type="parTrans" cxnId="{C3099351-8FDF-47A3-89D1-4B36AA63BAD9}">
      <dgm:prSet/>
      <dgm:spPr/>
      <dgm:t>
        <a:bodyPr/>
        <a:lstStyle/>
        <a:p>
          <a:endParaRPr lang="en-US"/>
        </a:p>
      </dgm:t>
    </dgm:pt>
    <dgm:pt modelId="{9E402803-9534-4657-AC16-A37EEF124441}" type="sibTrans" cxnId="{C3099351-8FDF-47A3-89D1-4B36AA63BAD9}">
      <dgm:prSet/>
      <dgm:spPr/>
      <dgm:t>
        <a:bodyPr/>
        <a:lstStyle/>
        <a:p>
          <a:endParaRPr lang="en-US"/>
        </a:p>
      </dgm:t>
    </dgm:pt>
    <dgm:pt modelId="{C4FC79A6-BCD9-4E14-BDEF-ABF7BD4053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Named Entity recognition</a:t>
          </a:r>
        </a:p>
      </dgm:t>
    </dgm:pt>
    <dgm:pt modelId="{BFFC61D7-D80E-4582-A6C1-42C0C086B35D}" type="parTrans" cxnId="{22BC3A0E-FAD9-4931-8E99-BAC2ACCFD885}">
      <dgm:prSet/>
      <dgm:spPr/>
      <dgm:t>
        <a:bodyPr/>
        <a:lstStyle/>
        <a:p>
          <a:endParaRPr lang="en-US"/>
        </a:p>
      </dgm:t>
    </dgm:pt>
    <dgm:pt modelId="{7FFBFF40-9434-48CC-B1FB-B2AE6A977A54}" type="sibTrans" cxnId="{22BC3A0E-FAD9-4931-8E99-BAC2ACCFD885}">
      <dgm:prSet/>
      <dgm:spPr/>
      <dgm:t>
        <a:bodyPr/>
        <a:lstStyle/>
        <a:p>
          <a:endParaRPr lang="en-US"/>
        </a:p>
      </dgm:t>
    </dgm:pt>
    <dgm:pt modelId="{C29420C5-B72C-4552-9010-668EA59A6E5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Key phrases</a:t>
          </a:r>
        </a:p>
      </dgm:t>
    </dgm:pt>
    <dgm:pt modelId="{90231302-C80F-4879-A710-BAF33753C04E}" type="parTrans" cxnId="{512413F8-C14B-438A-BB6B-1B88722E34BD}">
      <dgm:prSet/>
      <dgm:spPr/>
      <dgm:t>
        <a:bodyPr/>
        <a:lstStyle/>
        <a:p>
          <a:endParaRPr lang="en-US"/>
        </a:p>
      </dgm:t>
    </dgm:pt>
    <dgm:pt modelId="{A9A8D4D7-BA5A-42D7-868E-74BB661E5F19}" type="sibTrans" cxnId="{512413F8-C14B-438A-BB6B-1B88722E34BD}">
      <dgm:prSet/>
      <dgm:spPr/>
      <dgm:t>
        <a:bodyPr/>
        <a:lstStyle/>
        <a:p>
          <a:endParaRPr lang="en-US"/>
        </a:p>
      </dgm:t>
    </dgm:pt>
    <dgm:pt modelId="{96326B87-B65E-4DD9-9E7C-0F066659105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Contextual information about NERs</a:t>
          </a:r>
        </a:p>
      </dgm:t>
    </dgm:pt>
    <dgm:pt modelId="{101F5487-024C-4F56-9442-33F65C2E742A}" type="parTrans" cxnId="{68497A3E-16C9-43A1-9597-149369A9E00D}">
      <dgm:prSet/>
      <dgm:spPr/>
      <dgm:t>
        <a:bodyPr/>
        <a:lstStyle/>
        <a:p>
          <a:endParaRPr lang="en-US"/>
        </a:p>
      </dgm:t>
    </dgm:pt>
    <dgm:pt modelId="{CF7F3203-3FAE-4674-8986-11A72FA0D729}" type="sibTrans" cxnId="{68497A3E-16C9-43A1-9597-149369A9E00D}">
      <dgm:prSet/>
      <dgm:spPr/>
      <dgm:t>
        <a:bodyPr/>
        <a:lstStyle/>
        <a:p>
          <a:endParaRPr lang="en-US"/>
        </a:p>
      </dgm:t>
    </dgm:pt>
    <dgm:pt modelId="{75925178-2929-44B4-9F09-5A13712EC02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Use the text Analytics information to tag documents</a:t>
          </a:r>
          <a:endParaRPr lang="en-US"/>
        </a:p>
      </dgm:t>
    </dgm:pt>
    <dgm:pt modelId="{407058EB-2417-4D56-98AC-48E4F32116AD}" type="parTrans" cxnId="{DD8F4C65-5154-4ACD-A83E-22EAFAEBF205}">
      <dgm:prSet/>
      <dgm:spPr/>
      <dgm:t>
        <a:bodyPr/>
        <a:lstStyle/>
        <a:p>
          <a:endParaRPr lang="en-US"/>
        </a:p>
      </dgm:t>
    </dgm:pt>
    <dgm:pt modelId="{757D9347-3C3B-4B90-A3A8-1E2A6081A992}" type="sibTrans" cxnId="{DD8F4C65-5154-4ACD-A83E-22EAFAEBF205}">
      <dgm:prSet/>
      <dgm:spPr/>
      <dgm:t>
        <a:bodyPr/>
        <a:lstStyle/>
        <a:p>
          <a:endParaRPr lang="en-US"/>
        </a:p>
      </dgm:t>
    </dgm:pt>
    <dgm:pt modelId="{A24BC743-0EC5-42E6-B070-B74ACC1C1BC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Feed the tags and synonyms to Azure Cognitive search using Synonyms API</a:t>
          </a:r>
          <a:endParaRPr lang="en-US"/>
        </a:p>
      </dgm:t>
    </dgm:pt>
    <dgm:pt modelId="{3C8BD243-D36A-4FA9-88C2-3D0F543D2266}" type="parTrans" cxnId="{0E96E322-B90F-4A92-A85D-433B4A9473E4}">
      <dgm:prSet/>
      <dgm:spPr/>
      <dgm:t>
        <a:bodyPr/>
        <a:lstStyle/>
        <a:p>
          <a:endParaRPr lang="en-US"/>
        </a:p>
      </dgm:t>
    </dgm:pt>
    <dgm:pt modelId="{FB9A3CA5-D16E-48FC-A269-CA407FA9B831}" type="sibTrans" cxnId="{0E96E322-B90F-4A92-A85D-433B4A9473E4}">
      <dgm:prSet/>
      <dgm:spPr/>
      <dgm:t>
        <a:bodyPr/>
        <a:lstStyle/>
        <a:p>
          <a:endParaRPr lang="en-US"/>
        </a:p>
      </dgm:t>
    </dgm:pt>
    <dgm:pt modelId="{102654CA-A038-494E-BBD2-15C7AF97F7B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/>
            <a:t>Iteratively build a more sophisticated taxonomy. Keep refining every month for new reports</a:t>
          </a:r>
          <a:endParaRPr lang="en-US"/>
        </a:p>
      </dgm:t>
    </dgm:pt>
    <dgm:pt modelId="{3BE82C17-F71C-4404-B77A-8B90A71DD7E8}" type="parTrans" cxnId="{814AEC73-5DAC-45CD-AC1D-916E4E48435D}">
      <dgm:prSet/>
      <dgm:spPr/>
      <dgm:t>
        <a:bodyPr/>
        <a:lstStyle/>
        <a:p>
          <a:endParaRPr lang="en-US"/>
        </a:p>
      </dgm:t>
    </dgm:pt>
    <dgm:pt modelId="{1E3647EF-4A1D-4F54-B745-F0F399BA750F}" type="sibTrans" cxnId="{814AEC73-5DAC-45CD-AC1D-916E4E48435D}">
      <dgm:prSet/>
      <dgm:spPr/>
      <dgm:t>
        <a:bodyPr/>
        <a:lstStyle/>
        <a:p>
          <a:endParaRPr lang="en-US"/>
        </a:p>
      </dgm:t>
    </dgm:pt>
    <dgm:pt modelId="{C59AD349-AAAA-40A6-A347-4ED7C59C4971}" type="pres">
      <dgm:prSet presAssocID="{05290910-EF7A-43E0-9322-5A4F76888483}" presName="root" presStyleCnt="0">
        <dgm:presLayoutVars>
          <dgm:dir/>
          <dgm:resizeHandles val="exact"/>
        </dgm:presLayoutVars>
      </dgm:prSet>
      <dgm:spPr/>
    </dgm:pt>
    <dgm:pt modelId="{B359C855-5F26-4D88-B614-880C6A8CB185}" type="pres">
      <dgm:prSet presAssocID="{526039AA-BDA4-4E67-9569-F8204FFAE44E}" presName="compNode" presStyleCnt="0"/>
      <dgm:spPr/>
    </dgm:pt>
    <dgm:pt modelId="{556ED827-B478-4FC7-BA90-01828C9F174C}" type="pres">
      <dgm:prSet presAssocID="{526039AA-BDA4-4E67-9569-F8204FFAE44E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71B06FA-C218-48A1-A8F8-07BEA7D25022}" type="pres">
      <dgm:prSet presAssocID="{526039AA-BDA4-4E67-9569-F8204FFAE44E}" presName="iconSpace" presStyleCnt="0"/>
      <dgm:spPr/>
    </dgm:pt>
    <dgm:pt modelId="{971D72B1-A2A6-47A4-8D1D-3AFA76E9249F}" type="pres">
      <dgm:prSet presAssocID="{526039AA-BDA4-4E67-9569-F8204FFAE44E}" presName="parTx" presStyleLbl="revTx" presStyleIdx="0" presStyleCnt="14">
        <dgm:presLayoutVars>
          <dgm:chMax val="0"/>
          <dgm:chPref val="0"/>
        </dgm:presLayoutVars>
      </dgm:prSet>
      <dgm:spPr/>
    </dgm:pt>
    <dgm:pt modelId="{2C0D7361-35C4-4B91-A396-CE8809568E17}" type="pres">
      <dgm:prSet presAssocID="{526039AA-BDA4-4E67-9569-F8204FFAE44E}" presName="txSpace" presStyleCnt="0"/>
      <dgm:spPr/>
    </dgm:pt>
    <dgm:pt modelId="{28EB04C4-0496-45A4-8F35-8D70A04ECA43}" type="pres">
      <dgm:prSet presAssocID="{526039AA-BDA4-4E67-9569-F8204FFAE44E}" presName="desTx" presStyleLbl="revTx" presStyleIdx="1" presStyleCnt="14">
        <dgm:presLayoutVars/>
      </dgm:prSet>
      <dgm:spPr/>
    </dgm:pt>
    <dgm:pt modelId="{0098FFD5-B132-4FC6-8021-7DD4A8797251}" type="pres">
      <dgm:prSet presAssocID="{62B302C8-E5B5-42D3-AB1E-43DBCB7C33FA}" presName="sibTrans" presStyleCnt="0"/>
      <dgm:spPr/>
    </dgm:pt>
    <dgm:pt modelId="{A0116CBF-F2E7-4B81-B395-A67B5F3DA277}" type="pres">
      <dgm:prSet presAssocID="{093510E3-F9E2-4B4B-92BA-DB2601A9C24E}" presName="compNode" presStyleCnt="0"/>
      <dgm:spPr/>
    </dgm:pt>
    <dgm:pt modelId="{AF8E901A-6AA3-4A86-9F71-DC1B87083045}" type="pres">
      <dgm:prSet presAssocID="{093510E3-F9E2-4B4B-92BA-DB2601A9C24E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976F799-5F49-419D-8502-BBB176BE72CD}" type="pres">
      <dgm:prSet presAssocID="{093510E3-F9E2-4B4B-92BA-DB2601A9C24E}" presName="iconSpace" presStyleCnt="0"/>
      <dgm:spPr/>
    </dgm:pt>
    <dgm:pt modelId="{C7DBF3A2-AD71-494C-A42A-4DD76A79C0EE}" type="pres">
      <dgm:prSet presAssocID="{093510E3-F9E2-4B4B-92BA-DB2601A9C24E}" presName="parTx" presStyleLbl="revTx" presStyleIdx="2" presStyleCnt="14">
        <dgm:presLayoutVars>
          <dgm:chMax val="0"/>
          <dgm:chPref val="0"/>
        </dgm:presLayoutVars>
      </dgm:prSet>
      <dgm:spPr/>
    </dgm:pt>
    <dgm:pt modelId="{0FD9136F-78E7-42DC-92DC-8B6ABEDB751F}" type="pres">
      <dgm:prSet presAssocID="{093510E3-F9E2-4B4B-92BA-DB2601A9C24E}" presName="txSpace" presStyleCnt="0"/>
      <dgm:spPr/>
    </dgm:pt>
    <dgm:pt modelId="{1A229C20-1B1C-4581-86C9-76A16345561C}" type="pres">
      <dgm:prSet presAssocID="{093510E3-F9E2-4B4B-92BA-DB2601A9C24E}" presName="desTx" presStyleLbl="revTx" presStyleIdx="3" presStyleCnt="14">
        <dgm:presLayoutVars/>
      </dgm:prSet>
      <dgm:spPr/>
    </dgm:pt>
    <dgm:pt modelId="{2AEA2C6A-C053-4DAC-A265-A3ABB3FFD7E5}" type="pres">
      <dgm:prSet presAssocID="{47812308-AF78-4D10-BCBF-0F9266B233D8}" presName="sibTrans" presStyleCnt="0"/>
      <dgm:spPr/>
    </dgm:pt>
    <dgm:pt modelId="{8CF5AE7A-6045-4D08-A606-53E7D8E4FD50}" type="pres">
      <dgm:prSet presAssocID="{F811B312-4848-4F54-9330-FCDCBA108EC0}" presName="compNode" presStyleCnt="0"/>
      <dgm:spPr/>
    </dgm:pt>
    <dgm:pt modelId="{DAD29526-A235-4FF0-9099-9E3E62B19382}" type="pres">
      <dgm:prSet presAssocID="{F811B312-4848-4F54-9330-FCDCBA108EC0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EF9240AD-97F8-43E9-A13B-67807A8830B8}" type="pres">
      <dgm:prSet presAssocID="{F811B312-4848-4F54-9330-FCDCBA108EC0}" presName="iconSpace" presStyleCnt="0"/>
      <dgm:spPr/>
    </dgm:pt>
    <dgm:pt modelId="{EC15D738-FD89-4F2D-AC84-74473F3524AA}" type="pres">
      <dgm:prSet presAssocID="{F811B312-4848-4F54-9330-FCDCBA108EC0}" presName="parTx" presStyleLbl="revTx" presStyleIdx="4" presStyleCnt="14">
        <dgm:presLayoutVars>
          <dgm:chMax val="0"/>
          <dgm:chPref val="0"/>
        </dgm:presLayoutVars>
      </dgm:prSet>
      <dgm:spPr/>
    </dgm:pt>
    <dgm:pt modelId="{8F1CCD64-7ACB-41F5-A01E-610BB4582ECB}" type="pres">
      <dgm:prSet presAssocID="{F811B312-4848-4F54-9330-FCDCBA108EC0}" presName="txSpace" presStyleCnt="0"/>
      <dgm:spPr/>
    </dgm:pt>
    <dgm:pt modelId="{101EB262-1561-4850-9534-A40AC35BF422}" type="pres">
      <dgm:prSet presAssocID="{F811B312-4848-4F54-9330-FCDCBA108EC0}" presName="desTx" presStyleLbl="revTx" presStyleIdx="5" presStyleCnt="14">
        <dgm:presLayoutVars/>
      </dgm:prSet>
      <dgm:spPr/>
    </dgm:pt>
    <dgm:pt modelId="{52315621-52EE-4683-9231-36BA8D5DC0BE}" type="pres">
      <dgm:prSet presAssocID="{2B1EE06B-FE9C-4FA0-9133-05CF13A9574C}" presName="sibTrans" presStyleCnt="0"/>
      <dgm:spPr/>
    </dgm:pt>
    <dgm:pt modelId="{D4DBD5A5-7303-48F0-A54F-4728EB227916}" type="pres">
      <dgm:prSet presAssocID="{C9951DF5-23ED-463B-9707-F7AD4423A073}" presName="compNode" presStyleCnt="0"/>
      <dgm:spPr/>
    </dgm:pt>
    <dgm:pt modelId="{09AD8E3C-1640-48F9-94A8-045D6E3639F0}" type="pres">
      <dgm:prSet presAssocID="{C9951DF5-23ED-463B-9707-F7AD4423A073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E4BE6C0F-02C5-41B2-BAB9-E4E5D18043AF}" type="pres">
      <dgm:prSet presAssocID="{C9951DF5-23ED-463B-9707-F7AD4423A073}" presName="iconSpace" presStyleCnt="0"/>
      <dgm:spPr/>
    </dgm:pt>
    <dgm:pt modelId="{F91FDB69-E747-43A4-BC81-5B524DC5DEC2}" type="pres">
      <dgm:prSet presAssocID="{C9951DF5-23ED-463B-9707-F7AD4423A073}" presName="parTx" presStyleLbl="revTx" presStyleIdx="6" presStyleCnt="14">
        <dgm:presLayoutVars>
          <dgm:chMax val="0"/>
          <dgm:chPref val="0"/>
        </dgm:presLayoutVars>
      </dgm:prSet>
      <dgm:spPr/>
    </dgm:pt>
    <dgm:pt modelId="{69173547-4A71-497B-BD1A-CB6DB9EC64E9}" type="pres">
      <dgm:prSet presAssocID="{C9951DF5-23ED-463B-9707-F7AD4423A073}" presName="txSpace" presStyleCnt="0"/>
      <dgm:spPr/>
    </dgm:pt>
    <dgm:pt modelId="{1F9B6D3C-479B-4596-9624-F1ECC33FDF79}" type="pres">
      <dgm:prSet presAssocID="{C9951DF5-23ED-463B-9707-F7AD4423A073}" presName="desTx" presStyleLbl="revTx" presStyleIdx="7" presStyleCnt="14">
        <dgm:presLayoutVars/>
      </dgm:prSet>
      <dgm:spPr/>
    </dgm:pt>
    <dgm:pt modelId="{4A91672E-520D-4646-8EDB-25663D60CA63}" type="pres">
      <dgm:prSet presAssocID="{D04773DB-7860-47A7-9871-F4E2FC83E5FE}" presName="sibTrans" presStyleCnt="0"/>
      <dgm:spPr/>
    </dgm:pt>
    <dgm:pt modelId="{6345C355-9530-4787-AC25-16EAC3DFADB9}" type="pres">
      <dgm:prSet presAssocID="{75925178-2929-44B4-9F09-5A13712EC02D}" presName="compNode" presStyleCnt="0"/>
      <dgm:spPr/>
    </dgm:pt>
    <dgm:pt modelId="{A6B64201-3103-4628-B081-882625DFB48E}" type="pres">
      <dgm:prSet presAssocID="{75925178-2929-44B4-9F09-5A13712EC02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5DA5AF9-CA1E-4E8F-9DF5-85661C2446AE}" type="pres">
      <dgm:prSet presAssocID="{75925178-2929-44B4-9F09-5A13712EC02D}" presName="iconSpace" presStyleCnt="0"/>
      <dgm:spPr/>
    </dgm:pt>
    <dgm:pt modelId="{6B61054D-116A-439C-BBCE-726789F2CBDD}" type="pres">
      <dgm:prSet presAssocID="{75925178-2929-44B4-9F09-5A13712EC02D}" presName="parTx" presStyleLbl="revTx" presStyleIdx="8" presStyleCnt="14">
        <dgm:presLayoutVars>
          <dgm:chMax val="0"/>
          <dgm:chPref val="0"/>
        </dgm:presLayoutVars>
      </dgm:prSet>
      <dgm:spPr/>
    </dgm:pt>
    <dgm:pt modelId="{C41ADCE2-7DC3-48A3-AC58-8E174C2C06E7}" type="pres">
      <dgm:prSet presAssocID="{75925178-2929-44B4-9F09-5A13712EC02D}" presName="txSpace" presStyleCnt="0"/>
      <dgm:spPr/>
    </dgm:pt>
    <dgm:pt modelId="{64946BF5-E34E-4978-89AE-0D36547B321E}" type="pres">
      <dgm:prSet presAssocID="{75925178-2929-44B4-9F09-5A13712EC02D}" presName="desTx" presStyleLbl="revTx" presStyleIdx="9" presStyleCnt="14">
        <dgm:presLayoutVars/>
      </dgm:prSet>
      <dgm:spPr/>
    </dgm:pt>
    <dgm:pt modelId="{BC92BC3F-ACE3-4AA6-9741-F8C9E6DF416F}" type="pres">
      <dgm:prSet presAssocID="{757D9347-3C3B-4B90-A3A8-1E2A6081A992}" presName="sibTrans" presStyleCnt="0"/>
      <dgm:spPr/>
    </dgm:pt>
    <dgm:pt modelId="{0B959AE9-E30C-4BE3-8B33-08DC4B5057A5}" type="pres">
      <dgm:prSet presAssocID="{A24BC743-0EC5-42E6-B070-B74ACC1C1BC8}" presName="compNode" presStyleCnt="0"/>
      <dgm:spPr/>
    </dgm:pt>
    <dgm:pt modelId="{A6A64BAF-D916-4731-91A1-F26FAE1F8D4C}" type="pres">
      <dgm:prSet presAssocID="{A24BC743-0EC5-42E6-B070-B74ACC1C1BC8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FA39A45-E285-47E2-870F-0409C6E1E244}" type="pres">
      <dgm:prSet presAssocID="{A24BC743-0EC5-42E6-B070-B74ACC1C1BC8}" presName="iconSpace" presStyleCnt="0"/>
      <dgm:spPr/>
    </dgm:pt>
    <dgm:pt modelId="{554E230B-2E31-4E5D-BAE1-50CA6D00C96F}" type="pres">
      <dgm:prSet presAssocID="{A24BC743-0EC5-42E6-B070-B74ACC1C1BC8}" presName="parTx" presStyleLbl="revTx" presStyleIdx="10" presStyleCnt="14">
        <dgm:presLayoutVars>
          <dgm:chMax val="0"/>
          <dgm:chPref val="0"/>
        </dgm:presLayoutVars>
      </dgm:prSet>
      <dgm:spPr/>
    </dgm:pt>
    <dgm:pt modelId="{F8EF6BC2-A1D4-4AF9-8701-92083AC14F51}" type="pres">
      <dgm:prSet presAssocID="{A24BC743-0EC5-42E6-B070-B74ACC1C1BC8}" presName="txSpace" presStyleCnt="0"/>
      <dgm:spPr/>
    </dgm:pt>
    <dgm:pt modelId="{A12CF207-7571-42A5-A372-30987968E68A}" type="pres">
      <dgm:prSet presAssocID="{A24BC743-0EC5-42E6-B070-B74ACC1C1BC8}" presName="desTx" presStyleLbl="revTx" presStyleIdx="11" presStyleCnt="14">
        <dgm:presLayoutVars/>
      </dgm:prSet>
      <dgm:spPr/>
    </dgm:pt>
    <dgm:pt modelId="{38F24682-A7E0-4304-B4C4-94EDD967E69D}" type="pres">
      <dgm:prSet presAssocID="{FB9A3CA5-D16E-48FC-A269-CA407FA9B831}" presName="sibTrans" presStyleCnt="0"/>
      <dgm:spPr/>
    </dgm:pt>
    <dgm:pt modelId="{5692539A-54FE-4C53-BCD9-757E73C3E69C}" type="pres">
      <dgm:prSet presAssocID="{102654CA-A038-494E-BBD2-15C7AF97F7B4}" presName="compNode" presStyleCnt="0"/>
      <dgm:spPr/>
    </dgm:pt>
    <dgm:pt modelId="{0D27852C-41B5-4E45-8B70-C2955A89FD96}" type="pres">
      <dgm:prSet presAssocID="{102654CA-A038-494E-BBD2-15C7AF97F7B4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ter"/>
        </a:ext>
      </dgm:extLst>
    </dgm:pt>
    <dgm:pt modelId="{7EE41ED9-09EF-4123-9DDD-F0AEBFA749BD}" type="pres">
      <dgm:prSet presAssocID="{102654CA-A038-494E-BBD2-15C7AF97F7B4}" presName="iconSpace" presStyleCnt="0"/>
      <dgm:spPr/>
    </dgm:pt>
    <dgm:pt modelId="{C4BC8734-DC70-44BC-B45E-39725D633D77}" type="pres">
      <dgm:prSet presAssocID="{102654CA-A038-494E-BBD2-15C7AF97F7B4}" presName="parTx" presStyleLbl="revTx" presStyleIdx="12" presStyleCnt="14">
        <dgm:presLayoutVars>
          <dgm:chMax val="0"/>
          <dgm:chPref val="0"/>
        </dgm:presLayoutVars>
      </dgm:prSet>
      <dgm:spPr/>
    </dgm:pt>
    <dgm:pt modelId="{B959FF9D-CC15-45D5-A1BA-F067963667D3}" type="pres">
      <dgm:prSet presAssocID="{102654CA-A038-494E-BBD2-15C7AF97F7B4}" presName="txSpace" presStyleCnt="0"/>
      <dgm:spPr/>
    </dgm:pt>
    <dgm:pt modelId="{039E87DC-1611-4AE6-956B-034605CD6712}" type="pres">
      <dgm:prSet presAssocID="{102654CA-A038-494E-BBD2-15C7AF97F7B4}" presName="desTx" presStyleLbl="revTx" presStyleIdx="13" presStyleCnt="14">
        <dgm:presLayoutVars/>
      </dgm:prSet>
      <dgm:spPr/>
    </dgm:pt>
  </dgm:ptLst>
  <dgm:cxnLst>
    <dgm:cxn modelId="{1D069F03-EE99-42B0-B41C-672C549C5ED1}" type="presOf" srcId="{C9951DF5-23ED-463B-9707-F7AD4423A073}" destId="{F91FDB69-E747-43A4-BC81-5B524DC5DEC2}" srcOrd="0" destOrd="0" presId="urn:microsoft.com/office/officeart/2018/5/layout/CenteredIconLabelDescriptionList"/>
    <dgm:cxn modelId="{BFEFB203-88F5-4E66-ACDD-E9BF1C6843FC}" type="presOf" srcId="{75925178-2929-44B4-9F09-5A13712EC02D}" destId="{6B61054D-116A-439C-BBCE-726789F2CBDD}" srcOrd="0" destOrd="0" presId="urn:microsoft.com/office/officeart/2018/5/layout/CenteredIconLabelDescriptionList"/>
    <dgm:cxn modelId="{640D670D-EF62-4070-B57B-E7153F911FB2}" type="presOf" srcId="{4F790790-1B3E-4376-9D5F-8D09DC6135D0}" destId="{1F9B6D3C-479B-4596-9624-F1ECC33FDF79}" srcOrd="0" destOrd="0" presId="urn:microsoft.com/office/officeart/2018/5/layout/CenteredIconLabelDescriptionList"/>
    <dgm:cxn modelId="{22BC3A0E-FAD9-4931-8E99-BAC2ACCFD885}" srcId="{C9951DF5-23ED-463B-9707-F7AD4423A073}" destId="{C4FC79A6-BCD9-4E14-BDEF-ABF7BD40530B}" srcOrd="1" destOrd="0" parTransId="{BFFC61D7-D80E-4582-A6C1-42C0C086B35D}" sibTransId="{7FFBFF40-9434-48CC-B1FB-B2AE6A977A54}"/>
    <dgm:cxn modelId="{E8C64022-C32C-403F-9FE6-C80047AEE1EF}" srcId="{05290910-EF7A-43E0-9322-5A4F76888483}" destId="{C9951DF5-23ED-463B-9707-F7AD4423A073}" srcOrd="3" destOrd="0" parTransId="{41EEBD5E-9116-4C16-8016-1E1DD484DC76}" sibTransId="{D04773DB-7860-47A7-9871-F4E2FC83E5FE}"/>
    <dgm:cxn modelId="{0E96E322-B90F-4A92-A85D-433B4A9473E4}" srcId="{05290910-EF7A-43E0-9322-5A4F76888483}" destId="{A24BC743-0EC5-42E6-B070-B74ACC1C1BC8}" srcOrd="5" destOrd="0" parTransId="{3C8BD243-D36A-4FA9-88C2-3D0F543D2266}" sibTransId="{FB9A3CA5-D16E-48FC-A269-CA407FA9B831}"/>
    <dgm:cxn modelId="{C9EC1525-624E-4DEB-A530-602F7728B572}" type="presOf" srcId="{102654CA-A038-494E-BBD2-15C7AF97F7B4}" destId="{C4BC8734-DC70-44BC-B45E-39725D633D77}" srcOrd="0" destOrd="0" presId="urn:microsoft.com/office/officeart/2018/5/layout/CenteredIconLabelDescriptionList"/>
    <dgm:cxn modelId="{25326C33-D54D-4282-9FA7-0739E40C0753}" type="presOf" srcId="{A24BC743-0EC5-42E6-B070-B74ACC1C1BC8}" destId="{554E230B-2E31-4E5D-BAE1-50CA6D00C96F}" srcOrd="0" destOrd="0" presId="urn:microsoft.com/office/officeart/2018/5/layout/CenteredIconLabelDescriptionList"/>
    <dgm:cxn modelId="{68497A3E-16C9-43A1-9597-149369A9E00D}" srcId="{C9951DF5-23ED-463B-9707-F7AD4423A073}" destId="{96326B87-B65E-4DD9-9E7C-0F0666591054}" srcOrd="3" destOrd="0" parTransId="{101F5487-024C-4F56-9442-33F65C2E742A}" sibTransId="{CF7F3203-3FAE-4674-8986-11A72FA0D729}"/>
    <dgm:cxn modelId="{DD8F4C65-5154-4ACD-A83E-22EAFAEBF205}" srcId="{05290910-EF7A-43E0-9322-5A4F76888483}" destId="{75925178-2929-44B4-9F09-5A13712EC02D}" srcOrd="4" destOrd="0" parTransId="{407058EB-2417-4D56-98AC-48E4F32116AD}" sibTransId="{757D9347-3C3B-4B90-A3A8-1E2A6081A992}"/>
    <dgm:cxn modelId="{305BFA65-4A54-4CD0-ADE2-51879FB61E42}" srcId="{05290910-EF7A-43E0-9322-5A4F76888483}" destId="{F811B312-4848-4F54-9330-FCDCBA108EC0}" srcOrd="2" destOrd="0" parTransId="{1DFFB0F1-760D-444B-84E6-8FD18AB1ADEA}" sibTransId="{2B1EE06B-FE9C-4FA0-9133-05CF13A9574C}"/>
    <dgm:cxn modelId="{C3099351-8FDF-47A3-89D1-4B36AA63BAD9}" srcId="{C9951DF5-23ED-463B-9707-F7AD4423A073}" destId="{4F790790-1B3E-4376-9D5F-8D09DC6135D0}" srcOrd="0" destOrd="0" parTransId="{5F04EAD2-6426-4728-8511-422638DF0E12}" sibTransId="{9E402803-9534-4657-AC16-A37EEF124441}"/>
    <dgm:cxn modelId="{B21BD573-D920-44FF-AF65-D325F7C6CFE2}" type="presOf" srcId="{F811B312-4848-4F54-9330-FCDCBA108EC0}" destId="{EC15D738-FD89-4F2D-AC84-74473F3524AA}" srcOrd="0" destOrd="0" presId="urn:microsoft.com/office/officeart/2018/5/layout/CenteredIconLabelDescriptionList"/>
    <dgm:cxn modelId="{814AEC73-5DAC-45CD-AC1D-916E4E48435D}" srcId="{05290910-EF7A-43E0-9322-5A4F76888483}" destId="{102654CA-A038-494E-BBD2-15C7AF97F7B4}" srcOrd="6" destOrd="0" parTransId="{3BE82C17-F71C-4404-B77A-8B90A71DD7E8}" sibTransId="{1E3647EF-4A1D-4F54-B745-F0F399BA750F}"/>
    <dgm:cxn modelId="{2FBC3779-ECD0-45F7-BDEB-8DF2D604BAE5}" type="presOf" srcId="{526039AA-BDA4-4E67-9569-F8204FFAE44E}" destId="{971D72B1-A2A6-47A4-8D1D-3AFA76E9249F}" srcOrd="0" destOrd="0" presId="urn:microsoft.com/office/officeart/2018/5/layout/CenteredIconLabelDescriptionList"/>
    <dgm:cxn modelId="{0FBF087C-5805-46B0-BF3D-6C1B6EA63A55}" srcId="{05290910-EF7A-43E0-9322-5A4F76888483}" destId="{526039AA-BDA4-4E67-9569-F8204FFAE44E}" srcOrd="0" destOrd="0" parTransId="{29FEEEA7-240B-43E7-8DED-5CB633922F1D}" sibTransId="{62B302C8-E5B5-42D3-AB1E-43DBCB7C33FA}"/>
    <dgm:cxn modelId="{8FA938AF-1252-4FAD-89D3-16BD687FD6C8}" srcId="{05290910-EF7A-43E0-9322-5A4F76888483}" destId="{093510E3-F9E2-4B4B-92BA-DB2601A9C24E}" srcOrd="1" destOrd="0" parTransId="{7D8EE105-9FBB-4D13-9D7C-64629A9C1962}" sibTransId="{47812308-AF78-4D10-BCBF-0F9266B233D8}"/>
    <dgm:cxn modelId="{BFF6E8B5-CF42-46A5-95D9-C3C0CC58403A}" type="presOf" srcId="{05290910-EF7A-43E0-9322-5A4F76888483}" destId="{C59AD349-AAAA-40A6-A347-4ED7C59C4971}" srcOrd="0" destOrd="0" presId="urn:microsoft.com/office/officeart/2018/5/layout/CenteredIconLabelDescriptionList"/>
    <dgm:cxn modelId="{1294D0B8-ADA5-4E36-A40D-7776FE3ABDDF}" type="presOf" srcId="{96326B87-B65E-4DD9-9E7C-0F0666591054}" destId="{1F9B6D3C-479B-4596-9624-F1ECC33FDF79}" srcOrd="0" destOrd="3" presId="urn:microsoft.com/office/officeart/2018/5/layout/CenteredIconLabelDescriptionList"/>
    <dgm:cxn modelId="{501472BA-6AB3-4142-8000-1312155EB65F}" type="presOf" srcId="{C4FC79A6-BCD9-4E14-BDEF-ABF7BD40530B}" destId="{1F9B6D3C-479B-4596-9624-F1ECC33FDF79}" srcOrd="0" destOrd="1" presId="urn:microsoft.com/office/officeart/2018/5/layout/CenteredIconLabelDescriptionList"/>
    <dgm:cxn modelId="{EEEA12C3-C270-4E0D-96C9-AC458DC5417F}" type="presOf" srcId="{093510E3-F9E2-4B4B-92BA-DB2601A9C24E}" destId="{C7DBF3A2-AD71-494C-A42A-4DD76A79C0EE}" srcOrd="0" destOrd="0" presId="urn:microsoft.com/office/officeart/2018/5/layout/CenteredIconLabelDescriptionList"/>
    <dgm:cxn modelId="{850A74E8-4F18-42D4-950C-3E035E1556D6}" type="presOf" srcId="{C29420C5-B72C-4552-9010-668EA59A6E55}" destId="{1F9B6D3C-479B-4596-9624-F1ECC33FDF79}" srcOrd="0" destOrd="2" presId="urn:microsoft.com/office/officeart/2018/5/layout/CenteredIconLabelDescriptionList"/>
    <dgm:cxn modelId="{512413F8-C14B-438A-BB6B-1B88722E34BD}" srcId="{C9951DF5-23ED-463B-9707-F7AD4423A073}" destId="{C29420C5-B72C-4552-9010-668EA59A6E55}" srcOrd="2" destOrd="0" parTransId="{90231302-C80F-4879-A710-BAF33753C04E}" sibTransId="{A9A8D4D7-BA5A-42D7-868E-74BB661E5F19}"/>
    <dgm:cxn modelId="{78C12A77-0620-4012-9C11-1C774FA91FA2}" type="presParOf" srcId="{C59AD349-AAAA-40A6-A347-4ED7C59C4971}" destId="{B359C855-5F26-4D88-B614-880C6A8CB185}" srcOrd="0" destOrd="0" presId="urn:microsoft.com/office/officeart/2018/5/layout/CenteredIconLabelDescriptionList"/>
    <dgm:cxn modelId="{EBB73816-24EB-4442-B1A2-D1366F5616F1}" type="presParOf" srcId="{B359C855-5F26-4D88-B614-880C6A8CB185}" destId="{556ED827-B478-4FC7-BA90-01828C9F174C}" srcOrd="0" destOrd="0" presId="urn:microsoft.com/office/officeart/2018/5/layout/CenteredIconLabelDescriptionList"/>
    <dgm:cxn modelId="{FDDD04E8-3363-41C4-8E96-3E851BD15F78}" type="presParOf" srcId="{B359C855-5F26-4D88-B614-880C6A8CB185}" destId="{271B06FA-C218-48A1-A8F8-07BEA7D25022}" srcOrd="1" destOrd="0" presId="urn:microsoft.com/office/officeart/2018/5/layout/CenteredIconLabelDescriptionList"/>
    <dgm:cxn modelId="{44FAC853-5418-4A02-BCBC-1FDE94D066A9}" type="presParOf" srcId="{B359C855-5F26-4D88-B614-880C6A8CB185}" destId="{971D72B1-A2A6-47A4-8D1D-3AFA76E9249F}" srcOrd="2" destOrd="0" presId="urn:microsoft.com/office/officeart/2018/5/layout/CenteredIconLabelDescriptionList"/>
    <dgm:cxn modelId="{07C0ACA2-63B2-4831-9ABD-B0B8624D989F}" type="presParOf" srcId="{B359C855-5F26-4D88-B614-880C6A8CB185}" destId="{2C0D7361-35C4-4B91-A396-CE8809568E17}" srcOrd="3" destOrd="0" presId="urn:microsoft.com/office/officeart/2018/5/layout/CenteredIconLabelDescriptionList"/>
    <dgm:cxn modelId="{688AB5F5-4037-460F-BF0D-D4DE3C64DDEA}" type="presParOf" srcId="{B359C855-5F26-4D88-B614-880C6A8CB185}" destId="{28EB04C4-0496-45A4-8F35-8D70A04ECA43}" srcOrd="4" destOrd="0" presId="urn:microsoft.com/office/officeart/2018/5/layout/CenteredIconLabelDescriptionList"/>
    <dgm:cxn modelId="{6662E8E7-77A6-4DE2-8A05-0043B855BD29}" type="presParOf" srcId="{C59AD349-AAAA-40A6-A347-4ED7C59C4971}" destId="{0098FFD5-B132-4FC6-8021-7DD4A8797251}" srcOrd="1" destOrd="0" presId="urn:microsoft.com/office/officeart/2018/5/layout/CenteredIconLabelDescriptionList"/>
    <dgm:cxn modelId="{7E5E5B05-90BB-4132-A473-11068EE9683B}" type="presParOf" srcId="{C59AD349-AAAA-40A6-A347-4ED7C59C4971}" destId="{A0116CBF-F2E7-4B81-B395-A67B5F3DA277}" srcOrd="2" destOrd="0" presId="urn:microsoft.com/office/officeart/2018/5/layout/CenteredIconLabelDescriptionList"/>
    <dgm:cxn modelId="{A55E58D0-2A1F-4024-A41F-CA975552B05D}" type="presParOf" srcId="{A0116CBF-F2E7-4B81-B395-A67B5F3DA277}" destId="{AF8E901A-6AA3-4A86-9F71-DC1B87083045}" srcOrd="0" destOrd="0" presId="urn:microsoft.com/office/officeart/2018/5/layout/CenteredIconLabelDescriptionList"/>
    <dgm:cxn modelId="{28B6A533-9A54-4495-9215-3163A38B35D8}" type="presParOf" srcId="{A0116CBF-F2E7-4B81-B395-A67B5F3DA277}" destId="{F976F799-5F49-419D-8502-BBB176BE72CD}" srcOrd="1" destOrd="0" presId="urn:microsoft.com/office/officeart/2018/5/layout/CenteredIconLabelDescriptionList"/>
    <dgm:cxn modelId="{5FAB03CB-DB61-4026-BFDD-E4869ED25FA0}" type="presParOf" srcId="{A0116CBF-F2E7-4B81-B395-A67B5F3DA277}" destId="{C7DBF3A2-AD71-494C-A42A-4DD76A79C0EE}" srcOrd="2" destOrd="0" presId="urn:microsoft.com/office/officeart/2018/5/layout/CenteredIconLabelDescriptionList"/>
    <dgm:cxn modelId="{5BB0DDAB-1B77-449F-B084-6175CDF91745}" type="presParOf" srcId="{A0116CBF-F2E7-4B81-B395-A67B5F3DA277}" destId="{0FD9136F-78E7-42DC-92DC-8B6ABEDB751F}" srcOrd="3" destOrd="0" presId="urn:microsoft.com/office/officeart/2018/5/layout/CenteredIconLabelDescriptionList"/>
    <dgm:cxn modelId="{B1BE0CAB-9CAE-43D8-861E-5D6126F80AC8}" type="presParOf" srcId="{A0116CBF-F2E7-4B81-B395-A67B5F3DA277}" destId="{1A229C20-1B1C-4581-86C9-76A16345561C}" srcOrd="4" destOrd="0" presId="urn:microsoft.com/office/officeart/2018/5/layout/CenteredIconLabelDescriptionList"/>
    <dgm:cxn modelId="{7397BFFD-795B-4D65-875D-12633BD614FC}" type="presParOf" srcId="{C59AD349-AAAA-40A6-A347-4ED7C59C4971}" destId="{2AEA2C6A-C053-4DAC-A265-A3ABB3FFD7E5}" srcOrd="3" destOrd="0" presId="urn:microsoft.com/office/officeart/2018/5/layout/CenteredIconLabelDescriptionList"/>
    <dgm:cxn modelId="{0503F4D3-F9B7-4993-9162-CA8C8F0CA8C1}" type="presParOf" srcId="{C59AD349-AAAA-40A6-A347-4ED7C59C4971}" destId="{8CF5AE7A-6045-4D08-A606-53E7D8E4FD50}" srcOrd="4" destOrd="0" presId="urn:microsoft.com/office/officeart/2018/5/layout/CenteredIconLabelDescriptionList"/>
    <dgm:cxn modelId="{DFD57304-B8B5-4A6F-885F-4E4AB68E7CE8}" type="presParOf" srcId="{8CF5AE7A-6045-4D08-A606-53E7D8E4FD50}" destId="{DAD29526-A235-4FF0-9099-9E3E62B19382}" srcOrd="0" destOrd="0" presId="urn:microsoft.com/office/officeart/2018/5/layout/CenteredIconLabelDescriptionList"/>
    <dgm:cxn modelId="{DE0807F7-7082-492A-BD42-F853D71C2D60}" type="presParOf" srcId="{8CF5AE7A-6045-4D08-A606-53E7D8E4FD50}" destId="{EF9240AD-97F8-43E9-A13B-67807A8830B8}" srcOrd="1" destOrd="0" presId="urn:microsoft.com/office/officeart/2018/5/layout/CenteredIconLabelDescriptionList"/>
    <dgm:cxn modelId="{482798EF-08D8-4420-9E62-78BA6DF9BDEE}" type="presParOf" srcId="{8CF5AE7A-6045-4D08-A606-53E7D8E4FD50}" destId="{EC15D738-FD89-4F2D-AC84-74473F3524AA}" srcOrd="2" destOrd="0" presId="urn:microsoft.com/office/officeart/2018/5/layout/CenteredIconLabelDescriptionList"/>
    <dgm:cxn modelId="{1B12A29D-1E8D-4077-8F57-8E2945B22B7D}" type="presParOf" srcId="{8CF5AE7A-6045-4D08-A606-53E7D8E4FD50}" destId="{8F1CCD64-7ACB-41F5-A01E-610BB4582ECB}" srcOrd="3" destOrd="0" presId="urn:microsoft.com/office/officeart/2018/5/layout/CenteredIconLabelDescriptionList"/>
    <dgm:cxn modelId="{CBAF9091-50D4-436B-817D-11DF201D0270}" type="presParOf" srcId="{8CF5AE7A-6045-4D08-A606-53E7D8E4FD50}" destId="{101EB262-1561-4850-9534-A40AC35BF422}" srcOrd="4" destOrd="0" presId="urn:microsoft.com/office/officeart/2018/5/layout/CenteredIconLabelDescriptionList"/>
    <dgm:cxn modelId="{1E936E94-6FAE-49FA-BF95-ED0FD0BF9C2B}" type="presParOf" srcId="{C59AD349-AAAA-40A6-A347-4ED7C59C4971}" destId="{52315621-52EE-4683-9231-36BA8D5DC0BE}" srcOrd="5" destOrd="0" presId="urn:microsoft.com/office/officeart/2018/5/layout/CenteredIconLabelDescriptionList"/>
    <dgm:cxn modelId="{B20B50BE-A691-4001-AEA2-23F2967119B4}" type="presParOf" srcId="{C59AD349-AAAA-40A6-A347-4ED7C59C4971}" destId="{D4DBD5A5-7303-48F0-A54F-4728EB227916}" srcOrd="6" destOrd="0" presId="urn:microsoft.com/office/officeart/2018/5/layout/CenteredIconLabelDescriptionList"/>
    <dgm:cxn modelId="{DDC8691C-6A20-4049-8F7B-BC92E0891BE5}" type="presParOf" srcId="{D4DBD5A5-7303-48F0-A54F-4728EB227916}" destId="{09AD8E3C-1640-48F9-94A8-045D6E3639F0}" srcOrd="0" destOrd="0" presId="urn:microsoft.com/office/officeart/2018/5/layout/CenteredIconLabelDescriptionList"/>
    <dgm:cxn modelId="{EEA34B9F-5B00-45ED-8BB5-9C5FA64C3840}" type="presParOf" srcId="{D4DBD5A5-7303-48F0-A54F-4728EB227916}" destId="{E4BE6C0F-02C5-41B2-BAB9-E4E5D18043AF}" srcOrd="1" destOrd="0" presId="urn:microsoft.com/office/officeart/2018/5/layout/CenteredIconLabelDescriptionList"/>
    <dgm:cxn modelId="{7F1B95B1-0E69-42B3-BE81-69EE38F36AE0}" type="presParOf" srcId="{D4DBD5A5-7303-48F0-A54F-4728EB227916}" destId="{F91FDB69-E747-43A4-BC81-5B524DC5DEC2}" srcOrd="2" destOrd="0" presId="urn:microsoft.com/office/officeart/2018/5/layout/CenteredIconLabelDescriptionList"/>
    <dgm:cxn modelId="{E6B153CC-3275-4896-8D2B-8B391A098645}" type="presParOf" srcId="{D4DBD5A5-7303-48F0-A54F-4728EB227916}" destId="{69173547-4A71-497B-BD1A-CB6DB9EC64E9}" srcOrd="3" destOrd="0" presId="urn:microsoft.com/office/officeart/2018/5/layout/CenteredIconLabelDescriptionList"/>
    <dgm:cxn modelId="{43D8A8FC-50DE-4F94-9CBD-0FB1A7BC249E}" type="presParOf" srcId="{D4DBD5A5-7303-48F0-A54F-4728EB227916}" destId="{1F9B6D3C-479B-4596-9624-F1ECC33FDF79}" srcOrd="4" destOrd="0" presId="urn:microsoft.com/office/officeart/2018/5/layout/CenteredIconLabelDescriptionList"/>
    <dgm:cxn modelId="{762BD007-711C-4BC9-A224-365216C29CFB}" type="presParOf" srcId="{C59AD349-AAAA-40A6-A347-4ED7C59C4971}" destId="{4A91672E-520D-4646-8EDB-25663D60CA63}" srcOrd="7" destOrd="0" presId="urn:microsoft.com/office/officeart/2018/5/layout/CenteredIconLabelDescriptionList"/>
    <dgm:cxn modelId="{4FAC5267-83A9-45A6-8242-10626C23F5BB}" type="presParOf" srcId="{C59AD349-AAAA-40A6-A347-4ED7C59C4971}" destId="{6345C355-9530-4787-AC25-16EAC3DFADB9}" srcOrd="8" destOrd="0" presId="urn:microsoft.com/office/officeart/2018/5/layout/CenteredIconLabelDescriptionList"/>
    <dgm:cxn modelId="{227CEFC6-352A-4A97-80FA-083CBB314C77}" type="presParOf" srcId="{6345C355-9530-4787-AC25-16EAC3DFADB9}" destId="{A6B64201-3103-4628-B081-882625DFB48E}" srcOrd="0" destOrd="0" presId="urn:microsoft.com/office/officeart/2018/5/layout/CenteredIconLabelDescriptionList"/>
    <dgm:cxn modelId="{2B29FE58-651B-43C9-A0A7-EB5D7DFA73D4}" type="presParOf" srcId="{6345C355-9530-4787-AC25-16EAC3DFADB9}" destId="{E5DA5AF9-CA1E-4E8F-9DF5-85661C2446AE}" srcOrd="1" destOrd="0" presId="urn:microsoft.com/office/officeart/2018/5/layout/CenteredIconLabelDescriptionList"/>
    <dgm:cxn modelId="{726E6ADE-014D-444D-B95F-AEA840C4C923}" type="presParOf" srcId="{6345C355-9530-4787-AC25-16EAC3DFADB9}" destId="{6B61054D-116A-439C-BBCE-726789F2CBDD}" srcOrd="2" destOrd="0" presId="urn:microsoft.com/office/officeart/2018/5/layout/CenteredIconLabelDescriptionList"/>
    <dgm:cxn modelId="{D0ABC93B-42D1-4316-9100-7587353735E0}" type="presParOf" srcId="{6345C355-9530-4787-AC25-16EAC3DFADB9}" destId="{C41ADCE2-7DC3-48A3-AC58-8E174C2C06E7}" srcOrd="3" destOrd="0" presId="urn:microsoft.com/office/officeart/2018/5/layout/CenteredIconLabelDescriptionList"/>
    <dgm:cxn modelId="{39BC9931-0DE9-4752-9DCC-548BBF4FBA91}" type="presParOf" srcId="{6345C355-9530-4787-AC25-16EAC3DFADB9}" destId="{64946BF5-E34E-4978-89AE-0D36547B321E}" srcOrd="4" destOrd="0" presId="urn:microsoft.com/office/officeart/2018/5/layout/CenteredIconLabelDescriptionList"/>
    <dgm:cxn modelId="{DA90E180-92CD-4325-8FA1-31C30AC05650}" type="presParOf" srcId="{C59AD349-AAAA-40A6-A347-4ED7C59C4971}" destId="{BC92BC3F-ACE3-4AA6-9741-F8C9E6DF416F}" srcOrd="9" destOrd="0" presId="urn:microsoft.com/office/officeart/2018/5/layout/CenteredIconLabelDescriptionList"/>
    <dgm:cxn modelId="{82545042-F404-45A6-A22C-5C2F9397379F}" type="presParOf" srcId="{C59AD349-AAAA-40A6-A347-4ED7C59C4971}" destId="{0B959AE9-E30C-4BE3-8B33-08DC4B5057A5}" srcOrd="10" destOrd="0" presId="urn:microsoft.com/office/officeart/2018/5/layout/CenteredIconLabelDescriptionList"/>
    <dgm:cxn modelId="{1DF45773-351F-4758-8B1A-943403A7E4B8}" type="presParOf" srcId="{0B959AE9-E30C-4BE3-8B33-08DC4B5057A5}" destId="{A6A64BAF-D916-4731-91A1-F26FAE1F8D4C}" srcOrd="0" destOrd="0" presId="urn:microsoft.com/office/officeart/2018/5/layout/CenteredIconLabelDescriptionList"/>
    <dgm:cxn modelId="{A6AC0391-3ABD-42D3-ADAF-E9EFC881BDFA}" type="presParOf" srcId="{0B959AE9-E30C-4BE3-8B33-08DC4B5057A5}" destId="{2FA39A45-E285-47E2-870F-0409C6E1E244}" srcOrd="1" destOrd="0" presId="urn:microsoft.com/office/officeart/2018/5/layout/CenteredIconLabelDescriptionList"/>
    <dgm:cxn modelId="{863D3EBF-978E-47FB-96D6-EFBA5863A210}" type="presParOf" srcId="{0B959AE9-E30C-4BE3-8B33-08DC4B5057A5}" destId="{554E230B-2E31-4E5D-BAE1-50CA6D00C96F}" srcOrd="2" destOrd="0" presId="urn:microsoft.com/office/officeart/2018/5/layout/CenteredIconLabelDescriptionList"/>
    <dgm:cxn modelId="{DD941F63-C209-427D-8A69-E35166FFD151}" type="presParOf" srcId="{0B959AE9-E30C-4BE3-8B33-08DC4B5057A5}" destId="{F8EF6BC2-A1D4-4AF9-8701-92083AC14F51}" srcOrd="3" destOrd="0" presId="urn:microsoft.com/office/officeart/2018/5/layout/CenteredIconLabelDescriptionList"/>
    <dgm:cxn modelId="{54C5EE00-0213-4172-B7A4-D57B6B0366B8}" type="presParOf" srcId="{0B959AE9-E30C-4BE3-8B33-08DC4B5057A5}" destId="{A12CF207-7571-42A5-A372-30987968E68A}" srcOrd="4" destOrd="0" presId="urn:microsoft.com/office/officeart/2018/5/layout/CenteredIconLabelDescriptionList"/>
    <dgm:cxn modelId="{1B098E40-C161-4C40-BAAA-4AA11492A296}" type="presParOf" srcId="{C59AD349-AAAA-40A6-A347-4ED7C59C4971}" destId="{38F24682-A7E0-4304-B4C4-94EDD967E69D}" srcOrd="11" destOrd="0" presId="urn:microsoft.com/office/officeart/2018/5/layout/CenteredIconLabelDescriptionList"/>
    <dgm:cxn modelId="{B2ED4228-2C55-40C0-8B76-4336D3889E8F}" type="presParOf" srcId="{C59AD349-AAAA-40A6-A347-4ED7C59C4971}" destId="{5692539A-54FE-4C53-BCD9-757E73C3E69C}" srcOrd="12" destOrd="0" presId="urn:microsoft.com/office/officeart/2018/5/layout/CenteredIconLabelDescriptionList"/>
    <dgm:cxn modelId="{EB3E70C3-FA40-4F57-9A87-E6C5308A9C80}" type="presParOf" srcId="{5692539A-54FE-4C53-BCD9-757E73C3E69C}" destId="{0D27852C-41B5-4E45-8B70-C2955A89FD96}" srcOrd="0" destOrd="0" presId="urn:microsoft.com/office/officeart/2018/5/layout/CenteredIconLabelDescriptionList"/>
    <dgm:cxn modelId="{9D987056-5027-429A-ABF5-5A9525ABF11B}" type="presParOf" srcId="{5692539A-54FE-4C53-BCD9-757E73C3E69C}" destId="{7EE41ED9-09EF-4123-9DDD-F0AEBFA749BD}" srcOrd="1" destOrd="0" presId="urn:microsoft.com/office/officeart/2018/5/layout/CenteredIconLabelDescriptionList"/>
    <dgm:cxn modelId="{AD6D4B87-8A2A-4784-808B-380B1731BE50}" type="presParOf" srcId="{5692539A-54FE-4C53-BCD9-757E73C3E69C}" destId="{C4BC8734-DC70-44BC-B45E-39725D633D77}" srcOrd="2" destOrd="0" presId="urn:microsoft.com/office/officeart/2018/5/layout/CenteredIconLabelDescriptionList"/>
    <dgm:cxn modelId="{02E346C3-8923-424E-9989-C7656853E379}" type="presParOf" srcId="{5692539A-54FE-4C53-BCD9-757E73C3E69C}" destId="{B959FF9D-CC15-45D5-A1BA-F067963667D3}" srcOrd="3" destOrd="0" presId="urn:microsoft.com/office/officeart/2018/5/layout/CenteredIconLabelDescriptionList"/>
    <dgm:cxn modelId="{A54C58EB-A479-40F1-835D-E69044229721}" type="presParOf" srcId="{5692539A-54FE-4C53-BCD9-757E73C3E69C}" destId="{039E87DC-1611-4AE6-956B-034605CD671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5B9E8-28BE-424D-B1AB-DFB0EC59772A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BDB2C-E350-4F55-AEB9-DF2654077401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1A25A-9395-4B59-A685-E39153CEDEBA}">
      <dsp:nvSpPr>
        <dsp:cNvPr id="0" name=""/>
        <dsp:cNvSpPr/>
      </dsp:nvSpPr>
      <dsp:spPr>
        <a:xfrm>
          <a:off x="1429899" y="2442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Huge data available:</a:t>
          </a:r>
        </a:p>
      </dsp:txBody>
      <dsp:txXfrm>
        <a:off x="1429899" y="2442"/>
        <a:ext cx="2931121" cy="1238008"/>
      </dsp:txXfrm>
    </dsp:sp>
    <dsp:sp modelId="{77A68904-0738-4127-9BE1-5775E49C2D2A}">
      <dsp:nvSpPr>
        <dsp:cNvPr id="0" name=""/>
        <dsp:cNvSpPr/>
      </dsp:nvSpPr>
      <dsp:spPr>
        <a:xfrm>
          <a:off x="4361021" y="2442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Text documents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Anomly / Error logs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Earnings call transcripts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Annual Reports</a:t>
          </a:r>
        </a:p>
      </dsp:txBody>
      <dsp:txXfrm>
        <a:off x="4361021" y="2442"/>
        <a:ext cx="2152582" cy="1238008"/>
      </dsp:txXfrm>
    </dsp:sp>
    <dsp:sp modelId="{29166940-59A4-4CD4-B37C-A9581BA4E60E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9C7D9-7A02-490B-A630-CD23EB5B77F0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F1027-10B2-41CD-B8CD-C7CBAB0C5720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Potential of data is untapped</a:t>
          </a:r>
        </a:p>
      </dsp:txBody>
      <dsp:txXfrm>
        <a:off x="1429899" y="1549953"/>
        <a:ext cx="5083704" cy="1238008"/>
      </dsp:txXfrm>
    </dsp:sp>
    <dsp:sp modelId="{0959BDED-E03E-4169-8C6D-40C6029B587F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14A68-584E-42BB-9BBF-E9148C9080FD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E512-A4EC-41C0-98B8-8A059F7CAE95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Latent patterns unexplored</a:t>
          </a:r>
        </a:p>
      </dsp:txBody>
      <dsp:txXfrm>
        <a:off x="1429899" y="3097464"/>
        <a:ext cx="5083704" cy="1238008"/>
      </dsp:txXfrm>
    </dsp:sp>
    <dsp:sp modelId="{947AF21D-C7ED-472E-95FD-93DB94667E5A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4B89A9-F5AE-4A81-A185-EFE80209274F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56498-D56D-434F-8687-36A5F002E5C3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Quick ways to leverage the data potential?</a:t>
          </a:r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187C1-021B-4C27-887C-3487E0C119DE}">
      <dsp:nvSpPr>
        <dsp:cNvPr id="0" name=""/>
        <dsp:cNvSpPr/>
      </dsp:nvSpPr>
      <dsp:spPr>
        <a:xfrm>
          <a:off x="0" y="2654"/>
          <a:ext cx="2796010" cy="1276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Built a document text search with Elastic Search</a:t>
          </a:r>
        </a:p>
      </dsp:txBody>
      <dsp:txXfrm>
        <a:off x="62315" y="64969"/>
        <a:ext cx="2671380" cy="1151906"/>
      </dsp:txXfrm>
    </dsp:sp>
    <dsp:sp modelId="{4E841696-8AFE-4ECB-A1AE-844385701E72}">
      <dsp:nvSpPr>
        <dsp:cNvPr id="0" name=""/>
        <dsp:cNvSpPr/>
      </dsp:nvSpPr>
      <dsp:spPr>
        <a:xfrm>
          <a:off x="0" y="1343017"/>
          <a:ext cx="2796010" cy="1276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Search efficiency for term search, phrase search, fuzzy search was quite good</a:t>
          </a:r>
        </a:p>
      </dsp:txBody>
      <dsp:txXfrm>
        <a:off x="62315" y="1405332"/>
        <a:ext cx="2671380" cy="1151906"/>
      </dsp:txXfrm>
    </dsp:sp>
    <dsp:sp modelId="{951DBD6B-8670-47D2-8D9F-7C9656B2967A}">
      <dsp:nvSpPr>
        <dsp:cNvPr id="0" name=""/>
        <dsp:cNvSpPr/>
      </dsp:nvSpPr>
      <dsp:spPr>
        <a:xfrm rot="5400000">
          <a:off x="4770739" y="836306"/>
          <a:ext cx="1021229" cy="497068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Driverless cars -&gt; Self driving cars, robotic cars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Lithium -&gt; Other metals/ Utilities sector related information, dry cell or related industries</a:t>
          </a:r>
        </a:p>
      </dsp:txBody>
      <dsp:txXfrm rot="-5400000">
        <a:off x="2796011" y="2860886"/>
        <a:ext cx="4920834" cy="921525"/>
      </dsp:txXfrm>
    </dsp:sp>
    <dsp:sp modelId="{7A2D9890-5FF5-46B7-ACE6-9D9C921320AB}">
      <dsp:nvSpPr>
        <dsp:cNvPr id="0" name=""/>
        <dsp:cNvSpPr/>
      </dsp:nvSpPr>
      <dsp:spPr>
        <a:xfrm>
          <a:off x="0" y="2683380"/>
          <a:ext cx="2796010" cy="1276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Related terms search?</a:t>
          </a:r>
        </a:p>
      </dsp:txBody>
      <dsp:txXfrm>
        <a:off x="62315" y="2745695"/>
        <a:ext cx="2671380" cy="1151906"/>
      </dsp:txXfrm>
    </dsp:sp>
    <dsp:sp modelId="{C61D4C7F-A9C5-4734-B08B-92FD2AC45CDD}">
      <dsp:nvSpPr>
        <dsp:cNvPr id="0" name=""/>
        <dsp:cNvSpPr/>
      </dsp:nvSpPr>
      <dsp:spPr>
        <a:xfrm rot="5400000">
          <a:off x="4770739" y="2176669"/>
          <a:ext cx="1021229" cy="497068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like were you looking for &lt;term&gt; 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People who searched this report, also searched &lt;list of related reports&gt;</a:t>
          </a:r>
        </a:p>
      </dsp:txBody>
      <dsp:txXfrm rot="-5400000">
        <a:off x="2796011" y="4201249"/>
        <a:ext cx="4920834" cy="921525"/>
      </dsp:txXfrm>
    </dsp:sp>
    <dsp:sp modelId="{D0359B74-03FE-4994-9F88-03BF58390AF5}">
      <dsp:nvSpPr>
        <dsp:cNvPr id="0" name=""/>
        <dsp:cNvSpPr/>
      </dsp:nvSpPr>
      <dsp:spPr>
        <a:xfrm>
          <a:off x="0" y="4023744"/>
          <a:ext cx="2796010" cy="12765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Recommend search terms for sematic searches</a:t>
          </a:r>
        </a:p>
      </dsp:txBody>
      <dsp:txXfrm>
        <a:off x="62315" y="4086059"/>
        <a:ext cx="2671380" cy="11519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D4EBA-FF20-4CCC-96AD-CAFABCCA499B}">
      <dsp:nvSpPr>
        <dsp:cNvPr id="0" name=""/>
        <dsp:cNvSpPr/>
      </dsp:nvSpPr>
      <dsp:spPr>
        <a:xfrm>
          <a:off x="3246945" y="781801"/>
          <a:ext cx="6023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238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32315" y="824356"/>
        <a:ext cx="31649" cy="6329"/>
      </dsp:txXfrm>
    </dsp:sp>
    <dsp:sp modelId="{F06C4558-AFCD-4361-8C65-E9E283BB79C2}">
      <dsp:nvSpPr>
        <dsp:cNvPr id="0" name=""/>
        <dsp:cNvSpPr/>
      </dsp:nvSpPr>
      <dsp:spPr>
        <a:xfrm>
          <a:off x="496615" y="1882"/>
          <a:ext cx="2752129" cy="16512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57" tIns="141556" rIns="134857" bIns="141556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550,000 call reports available</a:t>
          </a:r>
        </a:p>
      </dsp:txBody>
      <dsp:txXfrm>
        <a:off x="496615" y="1882"/>
        <a:ext cx="2752129" cy="1651277"/>
      </dsp:txXfrm>
    </dsp:sp>
    <dsp:sp modelId="{2A3EF318-958C-4C25-8ADB-274C1B60AA5A}">
      <dsp:nvSpPr>
        <dsp:cNvPr id="0" name=""/>
        <dsp:cNvSpPr/>
      </dsp:nvSpPr>
      <dsp:spPr>
        <a:xfrm>
          <a:off x="6632064" y="781801"/>
          <a:ext cx="6023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238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17435" y="824356"/>
        <a:ext cx="31649" cy="6329"/>
      </dsp:txXfrm>
    </dsp:sp>
    <dsp:sp modelId="{A89E34DA-F815-44DB-A9B5-6C972B8CA03F}">
      <dsp:nvSpPr>
        <dsp:cNvPr id="0" name=""/>
        <dsp:cNvSpPr/>
      </dsp:nvSpPr>
      <dsp:spPr>
        <a:xfrm>
          <a:off x="3881735" y="1882"/>
          <a:ext cx="2752129" cy="165127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57" tIns="141556" rIns="134857" bIns="141556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Distributed across 11 sectors</a:t>
          </a:r>
        </a:p>
      </dsp:txBody>
      <dsp:txXfrm>
        <a:off x="3881735" y="1882"/>
        <a:ext cx="2752129" cy="1651277"/>
      </dsp:txXfrm>
    </dsp:sp>
    <dsp:sp modelId="{9F566C56-6937-48FF-B355-7A9DA5FB883C}">
      <dsp:nvSpPr>
        <dsp:cNvPr id="0" name=""/>
        <dsp:cNvSpPr/>
      </dsp:nvSpPr>
      <dsp:spPr>
        <a:xfrm>
          <a:off x="1872680" y="1651360"/>
          <a:ext cx="6770239" cy="602389"/>
        </a:xfrm>
        <a:custGeom>
          <a:avLst/>
          <a:gdLst/>
          <a:ahLst/>
          <a:cxnLst/>
          <a:rect l="0" t="0" r="0" b="0"/>
          <a:pathLst>
            <a:path>
              <a:moveTo>
                <a:pt x="6770239" y="0"/>
              </a:moveTo>
              <a:lnTo>
                <a:pt x="6770239" y="318294"/>
              </a:lnTo>
              <a:lnTo>
                <a:pt x="0" y="318294"/>
              </a:lnTo>
              <a:lnTo>
                <a:pt x="0" y="602389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87805" y="1949390"/>
        <a:ext cx="339988" cy="6329"/>
      </dsp:txXfrm>
    </dsp:sp>
    <dsp:sp modelId="{E254FAB8-23FF-4C1C-BB23-DDC1D922B822}">
      <dsp:nvSpPr>
        <dsp:cNvPr id="0" name=""/>
        <dsp:cNvSpPr/>
      </dsp:nvSpPr>
      <dsp:spPr>
        <a:xfrm>
          <a:off x="7266854" y="1882"/>
          <a:ext cx="2752129" cy="165127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57" tIns="141556" rIns="134857" bIns="141556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New call reports added daily</a:t>
          </a:r>
        </a:p>
      </dsp:txBody>
      <dsp:txXfrm>
        <a:off x="7266854" y="1882"/>
        <a:ext cx="2752129" cy="1651277"/>
      </dsp:txXfrm>
    </dsp:sp>
    <dsp:sp modelId="{AAE559BF-BFFE-4F3E-8023-4B902B1DC9E5}">
      <dsp:nvSpPr>
        <dsp:cNvPr id="0" name=""/>
        <dsp:cNvSpPr/>
      </dsp:nvSpPr>
      <dsp:spPr>
        <a:xfrm>
          <a:off x="3246945" y="3066068"/>
          <a:ext cx="6023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2389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32315" y="3108623"/>
        <a:ext cx="31649" cy="6329"/>
      </dsp:txXfrm>
    </dsp:sp>
    <dsp:sp modelId="{9A2A5275-AFA3-4ADB-A799-AE1A6CBF4FEA}">
      <dsp:nvSpPr>
        <dsp:cNvPr id="0" name=""/>
        <dsp:cNvSpPr/>
      </dsp:nvSpPr>
      <dsp:spPr>
        <a:xfrm>
          <a:off x="496615" y="2286149"/>
          <a:ext cx="2752129" cy="16512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57" tIns="141556" rIns="134857" bIns="141556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Impossible to go through each document and identify the “tag” words</a:t>
          </a:r>
        </a:p>
      </dsp:txBody>
      <dsp:txXfrm>
        <a:off x="496615" y="2286149"/>
        <a:ext cx="2752129" cy="1651277"/>
      </dsp:txXfrm>
    </dsp:sp>
    <dsp:sp modelId="{69A965B3-3820-435E-AF2E-4FB42464B0A3}">
      <dsp:nvSpPr>
        <dsp:cNvPr id="0" name=""/>
        <dsp:cNvSpPr/>
      </dsp:nvSpPr>
      <dsp:spPr>
        <a:xfrm>
          <a:off x="6632064" y="3066068"/>
          <a:ext cx="6023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2389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17435" y="3108623"/>
        <a:ext cx="31649" cy="6329"/>
      </dsp:txXfrm>
    </dsp:sp>
    <dsp:sp modelId="{1C879434-D639-4D03-91F8-73542C23A70C}">
      <dsp:nvSpPr>
        <dsp:cNvPr id="0" name=""/>
        <dsp:cNvSpPr/>
      </dsp:nvSpPr>
      <dsp:spPr>
        <a:xfrm>
          <a:off x="3881735" y="2286149"/>
          <a:ext cx="2752129" cy="165127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57" tIns="141556" rIns="134857" bIns="141556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How to tag newly uploaded call reports?</a:t>
          </a:r>
        </a:p>
      </dsp:txBody>
      <dsp:txXfrm>
        <a:off x="3881735" y="2286149"/>
        <a:ext cx="2752129" cy="1651277"/>
      </dsp:txXfrm>
    </dsp:sp>
    <dsp:sp modelId="{2F76DB41-2EBD-42F7-B215-C639F386073E}">
      <dsp:nvSpPr>
        <dsp:cNvPr id="0" name=""/>
        <dsp:cNvSpPr/>
      </dsp:nvSpPr>
      <dsp:spPr>
        <a:xfrm>
          <a:off x="7266854" y="2286149"/>
          <a:ext cx="2752129" cy="16512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857" tIns="141556" rIns="134857" bIns="141556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How to establish word semantic relationships / build a word taxonomy for all documents</a:t>
          </a:r>
        </a:p>
      </dsp:txBody>
      <dsp:txXfrm>
        <a:off x="7266854" y="2286149"/>
        <a:ext cx="2752129" cy="16512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EC2A7-07FD-4DB7-B169-F9B0F16D7B21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b="0" i="0" kern="1200"/>
            <a:t>sentiment analysis, </a:t>
          </a:r>
          <a:endParaRPr lang="en-US" sz="3700" kern="120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b="0" i="0" kern="1200"/>
            <a:t>opinion mining, </a:t>
          </a:r>
          <a:endParaRPr lang="en-US" sz="3700" kern="120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b="0" i="0" kern="1200"/>
            <a:t>key phrase extraction, </a:t>
          </a:r>
          <a:endParaRPr lang="en-US" sz="3700" kern="120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b="0" i="0" kern="1200"/>
            <a:t>language detection, </a:t>
          </a:r>
          <a:endParaRPr lang="en-US" sz="3700" kern="120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700" b="0" i="0" kern="1200"/>
            <a:t>named entity recognition.</a:t>
          </a:r>
          <a:endParaRPr lang="en-US" sz="3700" kern="1200"/>
        </a:p>
      </dsp:txBody>
      <dsp:txXfrm rot="-5400000">
        <a:off x="3785615" y="605066"/>
        <a:ext cx="6560052" cy="3141206"/>
      </dsp:txXfrm>
    </dsp:sp>
    <dsp:sp modelId="{6D364089-EF41-4DFD-8BEA-6289E740A791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i="0" kern="1200" dirty="0"/>
            <a:t>cloud-based service that provides Natural Language Processing (NLP) features for text mining and text analysis</a:t>
          </a:r>
          <a:endParaRPr lang="en-US" sz="3400" kern="1200" dirty="0"/>
        </a:p>
      </dsp:txBody>
      <dsp:txXfrm>
        <a:off x="184799" y="184799"/>
        <a:ext cx="3416018" cy="39817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DFBB5-8F17-4820-BE15-A20FC672C439}">
      <dsp:nvSpPr>
        <dsp:cNvPr id="0" name=""/>
        <dsp:cNvSpPr/>
      </dsp:nvSpPr>
      <dsp:spPr>
        <a:xfrm>
          <a:off x="408868" y="424948"/>
          <a:ext cx="1189284" cy="11892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456CAC-EC5D-41EE-80AA-1E8D90B5A7B7}">
      <dsp:nvSpPr>
        <dsp:cNvPr id="0" name=""/>
        <dsp:cNvSpPr/>
      </dsp:nvSpPr>
      <dsp:spPr>
        <a:xfrm>
          <a:off x="662322" y="678402"/>
          <a:ext cx="682376" cy="6823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F38A0-ADC9-4705-856D-4B2D7B0A6B25}">
      <dsp:nvSpPr>
        <dsp:cNvPr id="0" name=""/>
        <dsp:cNvSpPr/>
      </dsp:nvSpPr>
      <dsp:spPr>
        <a:xfrm>
          <a:off x="28687" y="1984665"/>
          <a:ext cx="194964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i="0" kern="1200"/>
            <a:t>Identify and categorize important concepts</a:t>
          </a:r>
          <a:endParaRPr lang="en-US" sz="1500" kern="1200"/>
        </a:p>
      </dsp:txBody>
      <dsp:txXfrm>
        <a:off x="28687" y="1984665"/>
        <a:ext cx="1949646" cy="720000"/>
      </dsp:txXfrm>
    </dsp:sp>
    <dsp:sp modelId="{E3005637-761C-42F2-AD33-6F7C697F92F0}">
      <dsp:nvSpPr>
        <dsp:cNvPr id="0" name=""/>
        <dsp:cNvSpPr/>
      </dsp:nvSpPr>
      <dsp:spPr>
        <a:xfrm>
          <a:off x="2699703" y="424948"/>
          <a:ext cx="1189284" cy="11892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DEBBB-689A-4F60-8D0D-CFFB5BF7BF90}">
      <dsp:nvSpPr>
        <dsp:cNvPr id="0" name=""/>
        <dsp:cNvSpPr/>
      </dsp:nvSpPr>
      <dsp:spPr>
        <a:xfrm>
          <a:off x="2953157" y="678402"/>
          <a:ext cx="682376" cy="6823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7C8A6-DA43-4CB5-89DA-0F20538B8430}">
      <dsp:nvSpPr>
        <dsp:cNvPr id="0" name=""/>
        <dsp:cNvSpPr/>
      </dsp:nvSpPr>
      <dsp:spPr>
        <a:xfrm>
          <a:off x="2319522" y="1984665"/>
          <a:ext cx="194964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i="0" kern="1200"/>
            <a:t>Better understand customer perception</a:t>
          </a:r>
          <a:endParaRPr lang="en-US" sz="1500" kern="1200"/>
        </a:p>
      </dsp:txBody>
      <dsp:txXfrm>
        <a:off x="2319522" y="1984665"/>
        <a:ext cx="1949646" cy="720000"/>
      </dsp:txXfrm>
    </dsp:sp>
    <dsp:sp modelId="{741F06B1-F640-4BAC-8E0E-F3C9E4A4638D}">
      <dsp:nvSpPr>
        <dsp:cNvPr id="0" name=""/>
        <dsp:cNvSpPr/>
      </dsp:nvSpPr>
      <dsp:spPr>
        <a:xfrm>
          <a:off x="4990538" y="424948"/>
          <a:ext cx="1189284" cy="11892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C10DA-FB5F-40F9-A238-543460E5872E}">
      <dsp:nvSpPr>
        <dsp:cNvPr id="0" name=""/>
        <dsp:cNvSpPr/>
      </dsp:nvSpPr>
      <dsp:spPr>
        <a:xfrm>
          <a:off x="5243992" y="678402"/>
          <a:ext cx="682376" cy="6823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89EE1-76F9-4D3E-8F6D-F47E043F2DC9}">
      <dsp:nvSpPr>
        <dsp:cNvPr id="0" name=""/>
        <dsp:cNvSpPr/>
      </dsp:nvSpPr>
      <dsp:spPr>
        <a:xfrm>
          <a:off x="4610356" y="1984665"/>
          <a:ext cx="194964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i="0" kern="1200"/>
            <a:t>Detect language of your text</a:t>
          </a:r>
          <a:endParaRPr lang="en-US" sz="1500" kern="1200"/>
        </a:p>
      </dsp:txBody>
      <dsp:txXfrm>
        <a:off x="4610356" y="1984665"/>
        <a:ext cx="1949646" cy="720000"/>
      </dsp:txXfrm>
    </dsp:sp>
    <dsp:sp modelId="{23BF4F0F-848F-490E-AA30-9B2C44B2561E}">
      <dsp:nvSpPr>
        <dsp:cNvPr id="0" name=""/>
        <dsp:cNvSpPr/>
      </dsp:nvSpPr>
      <dsp:spPr>
        <a:xfrm>
          <a:off x="408868" y="3192077"/>
          <a:ext cx="1189284" cy="11892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359016-2EB3-4E83-BF99-56C44D95EF84}">
      <dsp:nvSpPr>
        <dsp:cNvPr id="0" name=""/>
        <dsp:cNvSpPr/>
      </dsp:nvSpPr>
      <dsp:spPr>
        <a:xfrm>
          <a:off x="662322" y="3445531"/>
          <a:ext cx="682376" cy="6823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11D6E-8BCF-4ED4-BDCF-847C273A6054}">
      <dsp:nvSpPr>
        <dsp:cNvPr id="0" name=""/>
        <dsp:cNvSpPr/>
      </dsp:nvSpPr>
      <dsp:spPr>
        <a:xfrm>
          <a:off x="28687" y="4751794"/>
          <a:ext cx="194964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i="0" kern="1200"/>
            <a:t>Extract key phrases in unstructured text</a:t>
          </a:r>
          <a:endParaRPr lang="en-US" sz="1500" kern="1200"/>
        </a:p>
      </dsp:txBody>
      <dsp:txXfrm>
        <a:off x="28687" y="4751794"/>
        <a:ext cx="1949646" cy="720000"/>
      </dsp:txXfrm>
    </dsp:sp>
    <dsp:sp modelId="{92D46B07-A280-4B4F-A19B-D4F5C016B3F5}">
      <dsp:nvSpPr>
        <dsp:cNvPr id="0" name=""/>
        <dsp:cNvSpPr/>
      </dsp:nvSpPr>
      <dsp:spPr>
        <a:xfrm>
          <a:off x="2699703" y="3192077"/>
          <a:ext cx="1189284" cy="118928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D7EB8-1BB0-491F-9D85-BD5DC02DFF67}">
      <dsp:nvSpPr>
        <dsp:cNvPr id="0" name=""/>
        <dsp:cNvSpPr/>
      </dsp:nvSpPr>
      <dsp:spPr>
        <a:xfrm>
          <a:off x="2953157" y="3445531"/>
          <a:ext cx="682376" cy="68237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64811-1FAC-466F-BB30-64C851B7F1E3}">
      <dsp:nvSpPr>
        <dsp:cNvPr id="0" name=""/>
        <dsp:cNvSpPr/>
      </dsp:nvSpPr>
      <dsp:spPr>
        <a:xfrm>
          <a:off x="2319522" y="4751794"/>
          <a:ext cx="194964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i="0" kern="1200"/>
            <a:t>Process unstructured medical data</a:t>
          </a:r>
          <a:endParaRPr lang="en-US" sz="1500" kern="1200"/>
        </a:p>
      </dsp:txBody>
      <dsp:txXfrm>
        <a:off x="2319522" y="4751794"/>
        <a:ext cx="1949646" cy="720000"/>
      </dsp:txXfrm>
    </dsp:sp>
    <dsp:sp modelId="{9251524F-A314-45AB-8B2D-EF039F11FE43}">
      <dsp:nvSpPr>
        <dsp:cNvPr id="0" name=""/>
        <dsp:cNvSpPr/>
      </dsp:nvSpPr>
      <dsp:spPr>
        <a:xfrm>
          <a:off x="4990538" y="3192077"/>
          <a:ext cx="1189284" cy="11892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1069ED-83A2-43F9-A161-2838A6EEE916}">
      <dsp:nvSpPr>
        <dsp:cNvPr id="0" name=""/>
        <dsp:cNvSpPr/>
      </dsp:nvSpPr>
      <dsp:spPr>
        <a:xfrm>
          <a:off x="5243992" y="3445531"/>
          <a:ext cx="682376" cy="68237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70D34-7981-48F1-9520-ABC959C2BA78}">
      <dsp:nvSpPr>
        <dsp:cNvPr id="0" name=""/>
        <dsp:cNvSpPr/>
      </dsp:nvSpPr>
      <dsp:spPr>
        <a:xfrm>
          <a:off x="4610356" y="4751794"/>
          <a:ext cx="194964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b="1" i="0" kern="1200"/>
            <a:t>Deploy anywhere, from the cloud to the edge</a:t>
          </a:r>
          <a:endParaRPr lang="en-US" sz="1500" kern="1200"/>
        </a:p>
      </dsp:txBody>
      <dsp:txXfrm>
        <a:off x="4610356" y="4751794"/>
        <a:ext cx="1949646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ED827-B478-4FC7-BA90-01828C9F174C}">
      <dsp:nvSpPr>
        <dsp:cNvPr id="0" name=""/>
        <dsp:cNvSpPr/>
      </dsp:nvSpPr>
      <dsp:spPr>
        <a:xfrm>
          <a:off x="421813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D72B1-A2A6-47A4-8D1D-3AFA76E9249F}">
      <dsp:nvSpPr>
        <dsp:cNvPr id="0" name=""/>
        <dsp:cNvSpPr/>
      </dsp:nvSpPr>
      <dsp:spPr>
        <a:xfrm>
          <a:off x="16761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Identify topics using LDA</a:t>
          </a:r>
          <a:endParaRPr lang="en-US" sz="1400" kern="1200"/>
        </a:p>
      </dsp:txBody>
      <dsp:txXfrm>
        <a:off x="16761" y="763698"/>
        <a:ext cx="1246312" cy="1176853"/>
      </dsp:txXfrm>
    </dsp:sp>
    <dsp:sp modelId="{28EB04C4-0496-45A4-8F35-8D70A04ECA43}">
      <dsp:nvSpPr>
        <dsp:cNvPr id="0" name=""/>
        <dsp:cNvSpPr/>
      </dsp:nvSpPr>
      <dsp:spPr>
        <a:xfrm>
          <a:off x="16761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E901A-6AA3-4A86-9F71-DC1B87083045}">
      <dsp:nvSpPr>
        <dsp:cNvPr id="0" name=""/>
        <dsp:cNvSpPr/>
      </dsp:nvSpPr>
      <dsp:spPr>
        <a:xfrm>
          <a:off x="1886230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BF3A2-AD71-494C-A42A-4DD76A79C0EE}">
      <dsp:nvSpPr>
        <dsp:cNvPr id="0" name=""/>
        <dsp:cNvSpPr/>
      </dsp:nvSpPr>
      <dsp:spPr>
        <a:xfrm>
          <a:off x="1481178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Build word taxonomy using the topics and the words occurring in each topic</a:t>
          </a:r>
          <a:endParaRPr lang="en-US" sz="1400" kern="1200"/>
        </a:p>
      </dsp:txBody>
      <dsp:txXfrm>
        <a:off x="1481178" y="763698"/>
        <a:ext cx="1246312" cy="1176853"/>
      </dsp:txXfrm>
    </dsp:sp>
    <dsp:sp modelId="{1A229C20-1B1C-4581-86C9-76A16345561C}">
      <dsp:nvSpPr>
        <dsp:cNvPr id="0" name=""/>
        <dsp:cNvSpPr/>
      </dsp:nvSpPr>
      <dsp:spPr>
        <a:xfrm>
          <a:off x="1481178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29526-A235-4FF0-9099-9E3E62B19382}">
      <dsp:nvSpPr>
        <dsp:cNvPr id="0" name=""/>
        <dsp:cNvSpPr/>
      </dsp:nvSpPr>
      <dsp:spPr>
        <a:xfrm>
          <a:off x="3350646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D738-FD89-4F2D-AC84-74473F3524AA}">
      <dsp:nvSpPr>
        <dsp:cNvPr id="0" name=""/>
        <dsp:cNvSpPr/>
      </dsp:nvSpPr>
      <dsp:spPr>
        <a:xfrm>
          <a:off x="2945595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For example : Insurance, premium, policy, claim, reinsurance can be added as synonyms </a:t>
          </a:r>
          <a:endParaRPr lang="en-US" sz="1400" kern="1200"/>
        </a:p>
      </dsp:txBody>
      <dsp:txXfrm>
        <a:off x="2945595" y="763698"/>
        <a:ext cx="1246312" cy="1176853"/>
      </dsp:txXfrm>
    </dsp:sp>
    <dsp:sp modelId="{101EB262-1561-4850-9534-A40AC35BF422}">
      <dsp:nvSpPr>
        <dsp:cNvPr id="0" name=""/>
        <dsp:cNvSpPr/>
      </dsp:nvSpPr>
      <dsp:spPr>
        <a:xfrm>
          <a:off x="2945595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D8E3C-1640-48F9-94A8-045D6E3639F0}">
      <dsp:nvSpPr>
        <dsp:cNvPr id="0" name=""/>
        <dsp:cNvSpPr/>
      </dsp:nvSpPr>
      <dsp:spPr>
        <a:xfrm>
          <a:off x="4815063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1FDB69-E747-43A4-BC81-5B524DC5DEC2}">
      <dsp:nvSpPr>
        <dsp:cNvPr id="0" name=""/>
        <dsp:cNvSpPr/>
      </dsp:nvSpPr>
      <dsp:spPr>
        <a:xfrm>
          <a:off x="4410012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Use Azure Cognitive text Analytics services to get:</a:t>
          </a:r>
          <a:endParaRPr lang="en-US" sz="1400" kern="1200"/>
        </a:p>
      </dsp:txBody>
      <dsp:txXfrm>
        <a:off x="4410012" y="763698"/>
        <a:ext cx="1246312" cy="1176853"/>
      </dsp:txXfrm>
    </dsp:sp>
    <dsp:sp modelId="{1F9B6D3C-479B-4596-9624-F1ECC33FDF79}">
      <dsp:nvSpPr>
        <dsp:cNvPr id="0" name=""/>
        <dsp:cNvSpPr/>
      </dsp:nvSpPr>
      <dsp:spPr>
        <a:xfrm>
          <a:off x="4410012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Sentiment for each document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Named Entity recognition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Key phrases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Contextual information about NERs</a:t>
          </a:r>
        </a:p>
      </dsp:txBody>
      <dsp:txXfrm>
        <a:off x="4410012" y="1983314"/>
        <a:ext cx="1246312" cy="495457"/>
      </dsp:txXfrm>
    </dsp:sp>
    <dsp:sp modelId="{A6B64201-3103-4628-B081-882625DFB48E}">
      <dsp:nvSpPr>
        <dsp:cNvPr id="0" name=""/>
        <dsp:cNvSpPr/>
      </dsp:nvSpPr>
      <dsp:spPr>
        <a:xfrm>
          <a:off x="6279480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1054D-116A-439C-BBCE-726789F2CBDD}">
      <dsp:nvSpPr>
        <dsp:cNvPr id="0" name=""/>
        <dsp:cNvSpPr/>
      </dsp:nvSpPr>
      <dsp:spPr>
        <a:xfrm>
          <a:off x="5874429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Use the text Analytics information to tag documents</a:t>
          </a:r>
          <a:endParaRPr lang="en-US" sz="1400" kern="1200"/>
        </a:p>
      </dsp:txBody>
      <dsp:txXfrm>
        <a:off x="5874429" y="763698"/>
        <a:ext cx="1246312" cy="1176853"/>
      </dsp:txXfrm>
    </dsp:sp>
    <dsp:sp modelId="{64946BF5-E34E-4978-89AE-0D36547B321E}">
      <dsp:nvSpPr>
        <dsp:cNvPr id="0" name=""/>
        <dsp:cNvSpPr/>
      </dsp:nvSpPr>
      <dsp:spPr>
        <a:xfrm>
          <a:off x="5874429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64BAF-D916-4731-91A1-F26FAE1F8D4C}">
      <dsp:nvSpPr>
        <dsp:cNvPr id="0" name=""/>
        <dsp:cNvSpPr/>
      </dsp:nvSpPr>
      <dsp:spPr>
        <a:xfrm>
          <a:off x="7743897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E230B-2E31-4E5D-BAE1-50CA6D00C96F}">
      <dsp:nvSpPr>
        <dsp:cNvPr id="0" name=""/>
        <dsp:cNvSpPr/>
      </dsp:nvSpPr>
      <dsp:spPr>
        <a:xfrm>
          <a:off x="7338846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Feed the tags and synonyms to Azure Cognitive search using Synonyms API</a:t>
          </a:r>
          <a:endParaRPr lang="en-US" sz="1400" kern="1200"/>
        </a:p>
      </dsp:txBody>
      <dsp:txXfrm>
        <a:off x="7338846" y="763698"/>
        <a:ext cx="1246312" cy="1176853"/>
      </dsp:txXfrm>
    </dsp:sp>
    <dsp:sp modelId="{A12CF207-7571-42A5-A372-30987968E68A}">
      <dsp:nvSpPr>
        <dsp:cNvPr id="0" name=""/>
        <dsp:cNvSpPr/>
      </dsp:nvSpPr>
      <dsp:spPr>
        <a:xfrm>
          <a:off x="7338846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7852C-41B5-4E45-8B70-C2955A89FD96}">
      <dsp:nvSpPr>
        <dsp:cNvPr id="0" name=""/>
        <dsp:cNvSpPr/>
      </dsp:nvSpPr>
      <dsp:spPr>
        <a:xfrm>
          <a:off x="9208314" y="340627"/>
          <a:ext cx="436209" cy="33113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C8734-DC70-44BC-B45E-39725D633D77}">
      <dsp:nvSpPr>
        <dsp:cNvPr id="0" name=""/>
        <dsp:cNvSpPr/>
      </dsp:nvSpPr>
      <dsp:spPr>
        <a:xfrm>
          <a:off x="8803262" y="763698"/>
          <a:ext cx="1246312" cy="1176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/>
            <a:t>Iteratively build a more sophisticated taxonomy. Keep refining every month for new reports</a:t>
          </a:r>
          <a:endParaRPr lang="en-US" sz="1400" kern="1200"/>
        </a:p>
      </dsp:txBody>
      <dsp:txXfrm>
        <a:off x="8803262" y="763698"/>
        <a:ext cx="1246312" cy="1176853"/>
      </dsp:txXfrm>
    </dsp:sp>
    <dsp:sp modelId="{039E87DC-1611-4AE6-956B-034605CD6712}">
      <dsp:nvSpPr>
        <dsp:cNvPr id="0" name=""/>
        <dsp:cNvSpPr/>
      </dsp:nvSpPr>
      <dsp:spPr>
        <a:xfrm>
          <a:off x="8803262" y="1983314"/>
          <a:ext cx="1246312" cy="495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F9022-BCD1-40ED-AAFF-477BA1997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F622C8-9330-4E2D-BCB0-2BBF181F5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79862-0260-4DDA-9978-975056C5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6D463-77C0-489A-9F51-75C89297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F4CB2-E460-4ACD-A276-7410B52CD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2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CBC48-B4F2-4D45-BC6F-EF4D1115C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829A7-FFC8-477C-81B3-6E92925D6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4B1B-5778-4636-95C2-73B6684D5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2444B-3983-4BDF-9169-D0FBF8A4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16FF5-5F8F-4E17-8639-C99D0345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9E2022-126C-480E-BF6F-DEBDF0DF6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5A51E-49DA-4DE4-95F6-840C1F157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44014-A0CB-4E51-BF15-0A93FE09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5A6D5-A3B8-4268-A957-16933747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583C7-8B4A-404B-8B74-616CC9F7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7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E2658-D81A-4CDD-8266-1BB3D62C5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49DCA-7E5E-4085-A1FE-754D72109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B214-4BBD-4B12-BE95-EF5FDC61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521BE-137F-435E-ABC4-14FDC2A28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EC0C9-6DCC-42EB-88F1-B0468302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4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FD63-CFA2-485A-B85A-436E8191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DD409-5214-46A9-9C8B-780FDF25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117F4-8613-475D-92DE-F2C1D3D16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90C93-DABB-4CFF-8687-68DA857E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0C0F7-03A0-4EDA-87C9-801A688C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1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B2ECA-6A22-43DB-829F-53163AB4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A14F9-989E-4B04-B66E-FB30BD451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EC5ED-523A-47A7-B3D2-8E08F65CF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E2A6B-D051-42DB-A7FD-B58BBB62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90B70-33B5-45DD-AC55-9F7FC5999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E65BC-3BE8-469A-A7ED-28C46A8F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1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998D0-DD1A-409C-A9AB-DD8B80CF1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6A9F6-0892-4EDB-81CB-01473EEE6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CBEBE-4C33-45CC-8EE1-84A36E50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7B3C7-CD87-4FD1-A838-0CF99D641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0203B-95F3-4AD2-94E2-F812C07E9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E632D-F6EE-484C-ACA2-AFDAB23BA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F73A8-0233-4D76-A3D0-C106D988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6A7200-7CD9-4EC5-8CDB-95C55EEB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0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43F9-B1F6-47AC-BEF4-823099D1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5D15-1949-4213-B5BE-560D011F7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FCB0B-585E-4EDC-9E1E-9B8DB1AB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A67D7-6C07-4A68-BE17-DCDB31840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9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E84BE-22A8-4009-9429-12D61A49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24188C-819A-41AD-A6C4-8083A860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37112-20F5-42A0-A249-915CE468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3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FBD9C-2967-49F2-B9C1-9ECA74CC8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DFD72-0046-4498-ABDE-4F685023B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773D9-F0A4-4478-A87E-C489E24D7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94958-86C8-4DD9-B73E-4A158A8F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7A92D-9366-4FE2-830C-A0D262F5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02536-F428-4623-B4F5-2B0C468AE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8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9B68A-92DD-43E3-BFD3-B63F15C57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6E3FB8-EF4E-480E-AC54-5F01E7DDF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AFA25-AC35-4ECF-B31E-9D6FD4665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D849E-35C0-44FA-9F71-EDA77E92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5CB53-E006-48A1-8823-D7913352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F3C9C-2F23-4D0A-B5A0-A838C38D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4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D1EF0E-9B3B-45BE-9433-528990324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B4AFC-10E4-4EFD-B980-7357090F6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06B4D-C085-4B2E-AF8E-2D16F2D0E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4C1B6-85FA-4AE9-9D29-BF33563F4596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7DA5F-5F3A-43B7-A704-9E1903E76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260FC-8CFE-4109-AC70-FC94436E6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59DD4-036E-450D-B156-C0983ED8F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3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MfN4eSS0PA" TargetMode="Externa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1.svg"/><Relationship Id="rId7" Type="http://schemas.openxmlformats.org/officeDocument/2006/relationships/diagramColors" Target="../diagrams/colors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D8715-4A38-472A-B286-B3DC5A704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US" sz="4100">
                <a:solidFill>
                  <a:srgbClr val="FFFFFF"/>
                </a:solidFill>
              </a:rPr>
              <a:t>NLP : TEXT ANALYTICS WITH AZURE COGNTIVE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6F4E28-59DB-4890-AF01-9EE551A29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C000"/>
                </a:solidFill>
              </a:rPr>
              <a:t>PRIYANKA H SHAH</a:t>
            </a: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7D9FC8C-1A92-4E33-8329-ABB53CFBB0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6" r="-1" b="11247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24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648C44-CD68-4AF0-BF90-726B275C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DETAILED SESSION LINK: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FDD5A-AB9B-4537-87A3-303F41849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  <a:hlinkClick r:id="rId3"/>
              </a:rPr>
              <a:t>https://www.youtube.com/watch?v=SMfN4eSS0PA</a:t>
            </a:r>
            <a:endParaRPr lang="en-US" sz="2400" dirty="0">
              <a:solidFill>
                <a:srgbClr val="000000"/>
              </a:solidFill>
            </a:endParaRPr>
          </a:p>
          <a:p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72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05932E-0EAD-4066-BA94-877B7EA9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98722"/>
            <a:ext cx="8495070" cy="17844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6571C361-7689-43C5-AEBB-B77E3E5F1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264" y="1371601"/>
            <a:ext cx="1175474" cy="117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0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1549F0F-3732-4F2F-9828-9105BF308066}"/>
              </a:ext>
            </a:extLst>
          </p:cNvPr>
          <p:cNvSpPr txBox="1"/>
          <p:nvPr/>
        </p:nvSpPr>
        <p:spPr>
          <a:xfrm>
            <a:off x="1046019" y="942108"/>
            <a:ext cx="3256550" cy="4969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 am…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5FD625-7095-4619-9858-7A585E7D0C37}"/>
              </a:ext>
            </a:extLst>
          </p:cNvPr>
          <p:cNvSpPr txBox="1"/>
          <p:nvPr/>
        </p:nvSpPr>
        <p:spPr>
          <a:xfrm>
            <a:off x="3229583" y="571499"/>
            <a:ext cx="8521429" cy="6023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Head  of Innovation and Technology. 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AI/ML solution architect and Big data solution engineer.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Full stack developer. 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Passionate about new technologies, love to code, blog / talk about AI, ML.NET, Microsoft technology stack.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Environment enthusiast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Twitter: @fuzzymind1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altLang="ko-K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27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CE167E-1422-443A-8491-28E291CE0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DATA EXPLOSION PROBLEM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2504CA8-FA01-4A6F-AD0D-41DF1B313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01514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827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5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CF8481-B226-48E9-AE23-CD4C5C6D3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87" y="1635358"/>
            <a:ext cx="2752344" cy="2706624"/>
          </a:xfrm>
          <a:prstGeom prst="ellipse">
            <a:avLst/>
          </a:prstGeom>
          <a:solidFill>
            <a:schemeClr val="bg1"/>
          </a:solidFill>
          <a:ln w="174625" cmpd="thinThick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600"/>
              <a:t>REAL TIME BUSINESS CASE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7C9E34-15E4-40DD-B78F-E3D826C0E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270757"/>
              </p:ext>
            </p:extLst>
          </p:nvPr>
        </p:nvGraphicFramePr>
        <p:xfrm>
          <a:off x="4256689" y="1088137"/>
          <a:ext cx="7766697" cy="5302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236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C76DC-3B1E-4087-88F4-2B677286F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Other constraints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2239B0C1-FEBD-465D-B1CE-6C67C6AD97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021985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738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F9DC3-38C2-403F-B368-31A3212D6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sz="4200"/>
              <a:t>AZURE TEXT ANALYTICS COGNITIVE SERVICE</a:t>
            </a: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5DD103AA-7536-490B-973F-73CA63A7E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Syncing Cloud">
            <a:extLst>
              <a:ext uri="{FF2B5EF4-FFF2-40B4-BE49-F238E27FC236}">
                <a16:creationId xmlns:a16="http://schemas.microsoft.com/office/drawing/2014/main" id="{9BCDDFEF-E509-40EC-85CE-AFF69F1F7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E6E9EF-416E-415B-8BB2-23EAE0B2AE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1190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2128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23FB30-0B4F-4E15-AB00-9C7FA561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n-US" sz="4800"/>
              <a:t>FEATURES OF TEXT ANALYTICS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F05EE9D-2AD2-4790-8B69-446AE5B391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263337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04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987DA5-4323-4BEC-B9E6-6BD03DBF8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DEMO</a:t>
            </a:r>
          </a:p>
        </p:txBody>
      </p:sp>
      <p:sp>
        <p:nvSpPr>
          <p:cNvPr id="21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Graphic 13" descr="Play">
            <a:extLst>
              <a:ext uri="{FF2B5EF4-FFF2-40B4-BE49-F238E27FC236}">
                <a16:creationId xmlns:a16="http://schemas.microsoft.com/office/drawing/2014/main" id="{1650CDD7-D25D-4FE8-8724-DCD4B1BAC8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4829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E2FB4-154E-46D4-8388-CB93AC9F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COMPLETE SOLUTION ARCHITECTURE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5FC79B-7163-46E4-967F-A909EBC3D4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026742"/>
              </p:ext>
            </p:extLst>
          </p:nvPr>
        </p:nvGraphicFramePr>
        <p:xfrm>
          <a:off x="1287463" y="2962275"/>
          <a:ext cx="10066337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86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421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 3</vt:lpstr>
      <vt:lpstr>Office Theme</vt:lpstr>
      <vt:lpstr>NLP : TEXT ANALYTICS WITH AZURE COGNTIVE SERVICES</vt:lpstr>
      <vt:lpstr>PowerPoint Presentation</vt:lpstr>
      <vt:lpstr>THE DATA EXPLOSION PROBLEM</vt:lpstr>
      <vt:lpstr>REAL TIME BUSINESS CASE</vt:lpstr>
      <vt:lpstr>Other constraints</vt:lpstr>
      <vt:lpstr>AZURE TEXT ANALYTICS COGNITIVE SERVICE</vt:lpstr>
      <vt:lpstr>FEATURES OF TEXT ANALYTICS</vt:lpstr>
      <vt:lpstr>DEMO</vt:lpstr>
      <vt:lpstr>COMPLETE SOLUTION ARCHITECTURE</vt:lpstr>
      <vt:lpstr>DETAILED SESSION LINK: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NLP : TEXT ANALYTICS WITH AZURE COGNTIVE SERVICES</dc:title>
  <dc:creator>Shah, Priyanka</dc:creator>
  <cp:lastModifiedBy>Shah, Priyanka</cp:lastModifiedBy>
  <cp:revision>1</cp:revision>
  <dcterms:created xsi:type="dcterms:W3CDTF">2020-09-26T06:19:32Z</dcterms:created>
  <dcterms:modified xsi:type="dcterms:W3CDTF">2020-09-26T06:29:56Z</dcterms:modified>
</cp:coreProperties>
</file>