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42" r:id="rId5"/>
  </p:sldMasterIdLst>
  <p:notesMasterIdLst>
    <p:notesMasterId r:id="rId16"/>
  </p:notesMasterIdLst>
  <p:handoutMasterIdLst>
    <p:handoutMasterId r:id="rId17"/>
  </p:handoutMasterIdLst>
  <p:sldIdLst>
    <p:sldId id="1860" r:id="rId6"/>
    <p:sldId id="1861" r:id="rId7"/>
    <p:sldId id="1871" r:id="rId8"/>
    <p:sldId id="1873" r:id="rId9"/>
    <p:sldId id="1872" r:id="rId10"/>
    <p:sldId id="1862" r:id="rId11"/>
    <p:sldId id="1874" r:id="rId12"/>
    <p:sldId id="1875" r:id="rId13"/>
    <p:sldId id="1877" r:id="rId14"/>
    <p:sldId id="1878" r:id="rId15"/>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xmlns="">
        <p14:section name="Light Template" id="{A073DAE3-B461-442F-A3D3-6642BD875E45}">
          <p14:sldIdLst>
            <p14:sldId id="1859"/>
            <p14:sldId id="1857"/>
            <p14:sldId id="1864"/>
            <p14:sldId id="1863"/>
            <p14:sldId id="1660"/>
            <p14:sldId id="1867"/>
            <p14:sldId id="1670"/>
            <p14:sldId id="1548"/>
            <p14:sldId id="1635"/>
            <p14:sldId id="1523"/>
            <p14:sldId id="1802"/>
            <p14:sldId id="1841"/>
            <p14:sldId id="1527"/>
            <p14:sldId id="1528"/>
            <p14:sldId id="1529"/>
            <p14:sldId id="1530"/>
            <p14:sldId id="1531"/>
            <p14:sldId id="1866"/>
          </p14:sldIdLst>
        </p14:section>
        <p14:section name="Dark template" id="{888AB95E-1B7E-4E95-8F39-C5D0E8372BC2}">
          <p14:sldIdLst>
            <p14:sldId id="1862"/>
            <p14:sldId id="1860"/>
            <p14:sldId id="1865"/>
            <p14:sldId id="1868"/>
            <p14:sldId id="1825"/>
            <p14:sldId id="1826"/>
            <p14:sldId id="1869"/>
            <p14:sldId id="1827"/>
            <p14:sldId id="1828"/>
            <p14:sldId id="1829"/>
            <p14:sldId id="1861"/>
            <p14:sldId id="1842"/>
            <p14:sldId id="1854"/>
            <p14:sldId id="1855"/>
            <p14:sldId id="1856"/>
            <p14:sldId id="1838"/>
            <p14:sldId id="1839"/>
            <p14:sldId id="1532"/>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xmlns="" userId="S-1-5-21-2127521184-1604012920-1887927527-2598260" providerId="AD"/>
      </p:ext>
    </p:extLst>
  </p:cmAuthor>
  <p:cmAuthor id="3" name="Mary Feil-Jacobs" initials="MF" lastIdx="28" clrIdx="3">
    <p:extLst>
      <p:ext uri="{19B8F6BF-5375-455C-9EA6-DF929625EA0E}">
        <p15:presenceInfo xmlns:p15="http://schemas.microsoft.com/office/powerpoint/2012/main" xmlns=""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2D2"/>
    <a:srgbClr val="E6E6E6"/>
    <a:srgbClr val="2F2F2F"/>
    <a:srgbClr val="F2F2F2"/>
    <a:srgbClr val="5C2D91"/>
    <a:srgbClr val="00BCF2"/>
    <a:srgbClr val="0078D4"/>
    <a:srgbClr val="037BDA"/>
    <a:srgbClr val="1A1A1A"/>
    <a:srgbClr val="0D0D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8" autoAdjust="0"/>
    <p:restoredTop sz="95520" autoAdjust="0"/>
  </p:normalViewPr>
  <p:slideViewPr>
    <p:cSldViewPr snapToGrid="0">
      <p:cViewPr varScale="1">
        <p:scale>
          <a:sx n="70" d="100"/>
          <a:sy n="70" d="100"/>
        </p:scale>
        <p:origin x="-768" y="-90"/>
      </p:cViewPr>
      <p:guideLst>
        <p:guide orient="horz" pos="2160"/>
        <p:guide pos="3840"/>
      </p:guideLst>
    </p:cSldViewPr>
  </p:slideViewPr>
  <p:outlineViewPr>
    <p:cViewPr>
      <p:scale>
        <a:sx n="33" d="100"/>
        <a:sy n="33" d="100"/>
      </p:scale>
      <p:origin x="0" y="-6516"/>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51" d="100"/>
          <a:sy n="51" d="100"/>
        </p:scale>
        <p:origin x="2694" y="3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pPr/>
              <a:t>10/30/2020 4:40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xmlns=""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pPr/>
              <a:t>10/30/2020 4:40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xmlns=""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pPr/>
              <a:t>10/30/2020 4:40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xmlns="" val="19896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1">
    <p:spTree>
      <p:nvGrpSpPr>
        <p:cNvPr id="1" name=""/>
        <p:cNvGrpSpPr/>
        <p:nvPr/>
      </p:nvGrpSpPr>
      <p:grpSpPr>
        <a:xfrm>
          <a:off x="0" y="0"/>
          <a:ext cx="0" cy="0"/>
          <a:chOff x="0" y="0"/>
          <a:chExt cx="0" cy="0"/>
        </a:xfrm>
      </p:grpSpPr>
      <p:pic>
        <p:nvPicPr>
          <p:cNvPr id="5" name="Picture 4" descr="A picture containing meter&#10;&#10;Description automatically generated">
            <a:extLst>
              <a:ext uri="{FF2B5EF4-FFF2-40B4-BE49-F238E27FC236}">
                <a16:creationId xmlns:a16="http://schemas.microsoft.com/office/drawing/2014/main" xmlns="" id="{08877C49-379C-4530-89DA-E5FB27C7DDFE}"/>
              </a:ext>
            </a:extLst>
          </p:cNvPr>
          <p:cNvPicPr>
            <a:picLocks noChangeAspect="1"/>
          </p:cNvPicPr>
          <p:nvPr userDrawn="1"/>
        </p:nvPicPr>
        <p:blipFill rotWithShape="1">
          <a:blip r:embed="rId2"/>
          <a:srcRect l="51535" t="20885" r="1924" b="7746"/>
          <a:stretch/>
        </p:blipFill>
        <p:spPr>
          <a:xfrm>
            <a:off x="0" y="0"/>
            <a:ext cx="12192000" cy="6858000"/>
          </a:xfrm>
          <a:prstGeom prst="rect">
            <a:avLst/>
          </a:prstGeom>
        </p:spPr>
      </p:pic>
    </p:spTree>
    <p:extLst>
      <p:ext uri="{BB962C8B-B14F-4D97-AF65-F5344CB8AC3E}">
        <p14:creationId xmlns:p14="http://schemas.microsoft.com/office/powerpoint/2010/main" xmlns="" val="3091831642"/>
      </p:ext>
    </p:extLst>
  </p:cSld>
  <p:clrMapOvr>
    <a:masterClrMapping/>
  </p:clrMapOvr>
  <p:transition>
    <p:fade/>
  </p:transition>
  <p:extLst>
    <p:ext uri="{DCECCB84-F9BA-43D5-87BE-67443E8EF086}">
      <p15:sldGuideLst xmlns:p15="http://schemas.microsoft.com/office/powerpoint/2012/main" xmlns="">
        <p15:guide id="1" orient="horz" pos="1272">
          <p15:clr>
            <a:srgbClr val="5ACBF0"/>
          </p15:clr>
        </p15:guide>
        <p15:guide id="2" orient="horz" pos="904">
          <p15:clr>
            <a:srgbClr val="5ACBF0"/>
          </p15:clr>
        </p15:guide>
        <p15:guide id="3" orient="horz" pos="288">
          <p15:clr>
            <a:srgbClr val="5ACBF0"/>
          </p15:clr>
        </p15:guide>
        <p15:guide id="4" orient="horz" pos="2160" userDrawn="1">
          <p15:clr>
            <a:srgbClr val="FBAE40"/>
          </p15:clr>
        </p15:guide>
        <p15:guide id="5"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xmlns="" id="{6415E271-3B4B-422B-BBB7-732E9892FAC5}"/>
              </a:ext>
            </a:extLst>
          </p:cNvPr>
          <p:cNvPicPr>
            <a:picLocks noChangeAspect="1"/>
          </p:cNvPicPr>
          <p:nvPr userDrawn="1"/>
        </p:nvPicPr>
        <p:blipFill>
          <a:blip r:embed="rId2"/>
          <a:srcRect/>
          <a:stretch/>
        </p:blipFill>
        <p:spPr>
          <a:xfrm>
            <a:off x="0" y="6017392"/>
            <a:ext cx="12192000" cy="257996"/>
          </a:xfrm>
          <a:prstGeom prst="rect">
            <a:avLst/>
          </a:prstGeom>
        </p:spPr>
      </p:pic>
    </p:spTree>
    <p:extLst>
      <p:ext uri="{BB962C8B-B14F-4D97-AF65-F5344CB8AC3E}">
        <p14:creationId xmlns:p14="http://schemas.microsoft.com/office/powerpoint/2010/main" xmlns="" val="1703268474"/>
      </p:ext>
    </p:extLst>
  </p:cSld>
  <p:clrMapOvr>
    <a:masterClrMapping/>
  </p:clrMapOvr>
  <p:transition>
    <p:fade/>
  </p:transition>
  <p:extLst>
    <p:ext uri="{DCECCB84-F9BA-43D5-87BE-67443E8EF086}">
      <p15:sldGuideLst xmlns:p15="http://schemas.microsoft.com/office/powerpoint/2012/main" xmlns="">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275728343"/>
      </p:ext>
    </p:extLst>
  </p:cSld>
  <p:clrMapOvr>
    <a:masterClrMapping/>
  </p:clrMapOvr>
  <p:transition>
    <p:fade/>
  </p:transition>
  <p:extLst>
    <p:ext uri="{DCECCB84-F9BA-43D5-87BE-67443E8EF086}">
      <p15:sldGuideLst xmlns:p15="http://schemas.microsoft.com/office/powerpoint/2012/main" xmlns="">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xmlns=""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192018982"/>
      </p:ext>
    </p:extLst>
  </p:cSld>
  <p:clrMapOvr>
    <a:masterClrMapping/>
  </p:clrMapOvr>
  <p:transition>
    <p:fade/>
  </p:transition>
  <p:extLst>
    <p:ext uri="{DCECCB84-F9BA-43D5-87BE-67443E8EF086}">
      <p15:sldGuideLst xmlns:p15="http://schemas.microsoft.com/office/powerpoint/2012/main" xmlns="">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xmlns=""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179946700"/>
      </p:ext>
    </p:extLst>
  </p:cSld>
  <p:clrMapOvr>
    <a:masterClrMapping/>
  </p:clrMapOvr>
  <p:transition>
    <p:fade/>
  </p:transition>
  <p:extLst>
    <p:ext uri="{DCECCB84-F9BA-43D5-87BE-67443E8EF086}">
      <p15:sldGuideLst xmlns:p15="http://schemas.microsoft.com/office/powerpoint/2012/main" xmlns="">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189335521"/>
      </p:ext>
    </p:extLst>
  </p:cSld>
  <p:clrMapOvr>
    <a:masterClrMapping/>
  </p:clrMapOvr>
  <p:transition>
    <p:fade/>
  </p:transition>
  <p:extLst>
    <p:ext uri="{DCECCB84-F9BA-43D5-87BE-67443E8EF086}">
      <p15:sldGuideLst xmlns:p15="http://schemas.microsoft.com/office/powerpoint/2012/main" xmlns="">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307984548"/>
      </p:ext>
    </p:extLst>
  </p:cSld>
  <p:clrMapOvr>
    <a:masterClrMapping/>
  </p:clrMapOvr>
  <p:transition>
    <p:fade/>
  </p:transition>
  <p:extLst>
    <p:ext uri="{DCECCB84-F9BA-43D5-87BE-67443E8EF086}">
      <p15:sldGuideLst xmlns:p15="http://schemas.microsoft.com/office/powerpoint/2012/main" xmlns="">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xmlns="" val="3243858526"/>
      </p:ext>
    </p:extLst>
  </p:cSld>
  <p:clrMapOvr>
    <a:masterClrMapping/>
  </p:clrMapOvr>
  <p:transition>
    <p:fade/>
  </p:transition>
  <p:extLst>
    <p:ext uri="{DCECCB84-F9BA-43D5-87BE-67443E8EF086}">
      <p15:sldGuideLst xmlns:p15="http://schemas.microsoft.com/office/powerpoint/2012/main" xmlns="">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xmlns=""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xmlns=""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xmlns="" val="728665027"/>
      </p:ext>
    </p:extLst>
  </p:cSld>
  <p:clrMapOvr>
    <a:masterClrMapping/>
  </p:clrMapOvr>
  <p:transition>
    <p:fade/>
  </p:transition>
  <p:extLst>
    <p:ext uri="{DCECCB84-F9BA-43D5-87BE-67443E8EF086}">
      <p15:sldGuideLst xmlns:p15="http://schemas.microsoft.com/office/powerpoint/2012/main" xmlns="">
        <p15:guide id="2" pos="3360" userDrawn="1">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userDrawn="1">
          <p15:clr>
            <a:srgbClr val="C35EA4"/>
          </p15:clr>
        </p15:guide>
        <p15:guide id="11" pos="2993">
          <p15:clr>
            <a:srgbClr val="5ACBF0"/>
          </p15:clr>
        </p15:guide>
        <p15:guide id="12" pos="3543"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xmlns=""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xmlns="" val="2689229390"/>
      </p:ext>
    </p:extLst>
  </p:cSld>
  <p:clrMapOvr>
    <a:masterClrMapping/>
  </p:clrMapOvr>
  <p:transition>
    <p:fade/>
  </p:transition>
  <p:extLst>
    <p:ext uri="{DCECCB84-F9BA-43D5-87BE-67443E8EF086}">
      <p15:sldGuideLst xmlns:p15="http://schemas.microsoft.com/office/powerpoint/2012/main" xmlns="">
        <p15:guide id="2" pos="3360" userDrawn="1">
          <p15:clr>
            <a:srgbClr val="FBAE40"/>
          </p15:clr>
        </p15:guide>
        <p15:guide id="5" orient="horz" pos="2160">
          <p15:clr>
            <a:srgbClr val="FBAE40"/>
          </p15:clr>
        </p15:guide>
        <p15:guide id="6" pos="2991">
          <p15:clr>
            <a:srgbClr val="5ACBF0"/>
          </p15:clr>
        </p15:guide>
        <p15:guide id="7" pos="3728" userDrawn="1">
          <p15:clr>
            <a:srgbClr val="C35EA4"/>
          </p15:clr>
        </p15:guide>
        <p15:guide id="8" pos="3544"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smaller text</a:t>
            </a:r>
          </a:p>
        </p:txBody>
      </p:sp>
      <p:sp>
        <p:nvSpPr>
          <p:cNvPr id="4" name="Picture Placeholder">
            <a:extLst>
              <a:ext uri="{FF2B5EF4-FFF2-40B4-BE49-F238E27FC236}">
                <a16:creationId xmlns:a16="http://schemas.microsoft.com/office/drawing/2014/main" xmlns=""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xmlns="" val="2429512451"/>
      </p:ext>
    </p:extLst>
  </p:cSld>
  <p:clrMapOvr>
    <a:masterClrMapping/>
  </p:clrMapOvr>
  <p:transition>
    <p:fade/>
  </p:transition>
  <p:extLst>
    <p:ext uri="{DCECCB84-F9BA-43D5-87BE-67443E8EF086}">
      <p15:sldGuideLst xmlns:p15="http://schemas.microsoft.com/office/powerpoint/2012/main" xmlns="">
        <p15:guide id="2" pos="3360">
          <p15:clr>
            <a:srgbClr val="FBAE40"/>
          </p15:clr>
        </p15:guide>
        <p15:guide id="3" orient="horz" pos="1877">
          <p15:clr>
            <a:srgbClr val="5ACBF0"/>
          </p15:clr>
        </p15:guide>
        <p15:guide id="4" pos="3731" userDrawn="1">
          <p15:clr>
            <a:srgbClr val="C35EA4"/>
          </p15:clr>
        </p15:guide>
        <p15:guide id="5" pos="2993">
          <p15:clr>
            <a:srgbClr val="5ACBF0"/>
          </p15:clr>
        </p15:guide>
        <p15:guide id="6" pos="3547"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meter&#10;&#10;Description automatically generated">
            <a:extLst>
              <a:ext uri="{FF2B5EF4-FFF2-40B4-BE49-F238E27FC236}">
                <a16:creationId xmlns:a16="http://schemas.microsoft.com/office/drawing/2014/main" xmlns="" id="{3A8638A5-F250-4F13-8367-9EF5EEBD9BB1}"/>
              </a:ext>
            </a:extLst>
          </p:cNvPr>
          <p:cNvPicPr>
            <a:picLocks noChangeAspect="1"/>
          </p:cNvPicPr>
          <p:nvPr userDrawn="1"/>
        </p:nvPicPr>
        <p:blipFill rotWithShape="1">
          <a:blip r:embed="rId2"/>
          <a:srcRect l="25738" t="-1894" r="8816" b="10381"/>
          <a:stretch/>
        </p:blipFill>
        <p:spPr>
          <a:xfrm>
            <a:off x="1" y="604414"/>
            <a:ext cx="12192000" cy="6253586"/>
          </a:xfrm>
          <a:prstGeom prst="rect">
            <a:avLst/>
          </a:prstGeom>
        </p:spPr>
      </p:pic>
      <p:pic>
        <p:nvPicPr>
          <p:cNvPr id="4" name="Picture 3" descr="A picture containing food, drawing, plate&#10;&#10;Description automatically generated">
            <a:extLst>
              <a:ext uri="{FF2B5EF4-FFF2-40B4-BE49-F238E27FC236}">
                <a16:creationId xmlns:a16="http://schemas.microsoft.com/office/drawing/2014/main" xmlns="" id="{732181C1-02C8-4170-8050-04F95DCD6088}"/>
              </a:ext>
            </a:extLst>
          </p:cNvPr>
          <p:cNvPicPr>
            <a:picLocks noChangeAspect="1"/>
          </p:cNvPicPr>
          <p:nvPr userDrawn="1"/>
        </p:nvPicPr>
        <p:blipFill>
          <a:blip r:embed="rId3"/>
          <a:stretch>
            <a:fillRect/>
          </a:stretch>
        </p:blipFill>
        <p:spPr>
          <a:xfrm>
            <a:off x="587376" y="595948"/>
            <a:ext cx="2132954" cy="402336"/>
          </a:xfrm>
          <a:prstGeom prst="rect">
            <a:avLst/>
          </a:prstGeom>
        </p:spPr>
      </p:pic>
      <p:sp>
        <p:nvSpPr>
          <p:cNvPr id="11" name="Title 1">
            <a:extLst>
              <a:ext uri="{FF2B5EF4-FFF2-40B4-BE49-F238E27FC236}">
                <a16:creationId xmlns:a16="http://schemas.microsoft.com/office/drawing/2014/main" xmlns="" id="{44720DB8-197A-46F9-9308-F4EA3C845D02}"/>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rgbClr val="1A1A1A"/>
                </a:solidFill>
                <a:latin typeface="+mj-lt"/>
                <a:cs typeface="Segoe UI" panose="020B0502040204020203" pitchFamily="34" charset="0"/>
              </a:defRPr>
            </a:lvl1pPr>
          </a:lstStyle>
          <a:p>
            <a:r>
              <a:rPr lang="en-US" dirty="0"/>
              <a:t>Event name or presentation title </a:t>
            </a:r>
          </a:p>
        </p:txBody>
      </p:sp>
      <p:sp>
        <p:nvSpPr>
          <p:cNvPr id="12" name="Text Placeholder 4">
            <a:extLst>
              <a:ext uri="{FF2B5EF4-FFF2-40B4-BE49-F238E27FC236}">
                <a16:creationId xmlns:a16="http://schemas.microsoft.com/office/drawing/2014/main" xmlns="" id="{6EE72941-1039-4EEF-BADF-39923BC2573C}"/>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rgbClr val="1A1A1A"/>
                </a:soli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xmlns="" val="3470231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228">
          <p15:clr>
            <a:srgbClr val="5ACBF0"/>
          </p15:clr>
        </p15:guide>
        <p15:guide id="2" orient="horz" pos="2496">
          <p15:clr>
            <a:srgbClr val="5ACBF0"/>
          </p15:clr>
        </p15:guide>
        <p15:guide id="3" pos="6120" userDrawn="1">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6DDEDED-E833-4EEC-B013-F77EC5C26ED8}"/>
              </a:ext>
            </a:extLst>
          </p:cNvPr>
          <p:cNvSpPr>
            <a:spLocks noGrp="1"/>
          </p:cNvSpPr>
          <p:nvPr>
            <p:ph type="title" hasCustomPrompt="1"/>
          </p:nvPr>
        </p:nvSpPr>
        <p:spPr>
          <a:xfrm>
            <a:off x="585216" y="3011827"/>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1A1A1A"/>
                </a:solidFill>
                <a:effectLst/>
                <a:latin typeface="+mj-lt"/>
                <a:ea typeface="+mn-ea"/>
                <a:cs typeface="Segoe UI" pitchFamily="34" charset="0"/>
              </a:defRPr>
            </a:lvl1pPr>
          </a:lstStyle>
          <a:p>
            <a:r>
              <a:rPr lang="en-US" dirty="0"/>
              <a:t>Demo title</a:t>
            </a:r>
          </a:p>
        </p:txBody>
      </p:sp>
      <p:sp>
        <p:nvSpPr>
          <p:cNvPr id="9" name="Text Placeholder 4">
            <a:extLst>
              <a:ext uri="{FF2B5EF4-FFF2-40B4-BE49-F238E27FC236}">
                <a16:creationId xmlns:a16="http://schemas.microsoft.com/office/drawing/2014/main" xmlns="" id="{C3AC5816-9323-4710-BEBB-A91B469F8643}"/>
              </a:ext>
            </a:extLst>
          </p:cNvPr>
          <p:cNvSpPr>
            <a:spLocks noGrp="1"/>
          </p:cNvSpPr>
          <p:nvPr>
            <p:ph type="body" sz="quarter" idx="12" hasCustomPrompt="1"/>
          </p:nvPr>
        </p:nvSpPr>
        <p:spPr>
          <a:xfrm>
            <a:off x="594594" y="3631802"/>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solidFill>
                  <a:srgbClr val="1A1A1A"/>
                </a:solidFill>
                <a:latin typeface="+mn-lt"/>
              </a:defRPr>
            </a:lvl1pPr>
          </a:lstStyle>
          <a:p>
            <a:pPr lvl="0"/>
            <a:r>
              <a:rPr lang="en-US" dirty="0"/>
              <a:t>Speaker name</a:t>
            </a:r>
          </a:p>
        </p:txBody>
      </p:sp>
      <p:pic>
        <p:nvPicPr>
          <p:cNvPr id="12" name="Picture 11">
            <a:extLst>
              <a:ext uri="{FF2B5EF4-FFF2-40B4-BE49-F238E27FC236}">
                <a16:creationId xmlns:a16="http://schemas.microsoft.com/office/drawing/2014/main" xmlns="" id="{5EDCF80E-6B7F-428C-A2FD-CBB8DE40FA67}"/>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xmlns="" id="{9CDF55C9-7B02-489C-84E0-60C286D78290}"/>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1721148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xmlns="" id="{D5A1E839-872B-4CB0-B625-2E6BC8340D9E}"/>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_2">
    <p:bg>
      <p:bgPr>
        <a:solidFill>
          <a:srgbClr val="F2F2F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07A9781-335A-4D50-9C58-D8971A7B2AE2}"/>
              </a:ext>
            </a:extLst>
          </p:cNvPr>
          <p:cNvSpPr>
            <a:spLocks noGrp="1"/>
          </p:cNvSpPr>
          <p:nvPr>
            <p:ph type="title" hasCustomPrompt="1"/>
          </p:nvPr>
        </p:nvSpPr>
        <p:spPr>
          <a:xfrm>
            <a:off x="585216" y="3011819"/>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1A1A1A"/>
                </a:solidFill>
                <a:effectLst/>
                <a:latin typeface="+mj-lt"/>
                <a:ea typeface="+mn-ea"/>
                <a:cs typeface="Segoe UI" pitchFamily="34" charset="0"/>
              </a:defRPr>
            </a:lvl1pPr>
          </a:lstStyle>
          <a:p>
            <a:r>
              <a:rPr lang="en-US" dirty="0"/>
              <a:t>Demo title</a:t>
            </a:r>
          </a:p>
        </p:txBody>
      </p:sp>
      <p:sp>
        <p:nvSpPr>
          <p:cNvPr id="8" name="Text Placeholder 4">
            <a:extLst>
              <a:ext uri="{FF2B5EF4-FFF2-40B4-BE49-F238E27FC236}">
                <a16:creationId xmlns:a16="http://schemas.microsoft.com/office/drawing/2014/main" xmlns="" id="{F17C6D5B-3F62-494F-A40D-0D2FB4FFC7D8}"/>
              </a:ext>
            </a:extLst>
          </p:cNvPr>
          <p:cNvSpPr>
            <a:spLocks noGrp="1"/>
          </p:cNvSpPr>
          <p:nvPr>
            <p:ph type="body" sz="quarter" idx="12" hasCustomPrompt="1"/>
          </p:nvPr>
        </p:nvSpPr>
        <p:spPr>
          <a:xfrm>
            <a:off x="594594" y="3631794"/>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solidFill>
                  <a:srgbClr val="1A1A1A"/>
                </a:solidFill>
                <a:latin typeface="+mn-lt"/>
              </a:defRPr>
            </a:lvl1pPr>
          </a:lstStyle>
          <a:p>
            <a:pPr lvl="0"/>
            <a:r>
              <a:rPr lang="en-US" dirty="0"/>
              <a:t>Speaker name</a:t>
            </a:r>
          </a:p>
        </p:txBody>
      </p:sp>
      <p:pic>
        <p:nvPicPr>
          <p:cNvPr id="6" name="Picture 5">
            <a:extLst>
              <a:ext uri="{FF2B5EF4-FFF2-40B4-BE49-F238E27FC236}">
                <a16:creationId xmlns:a16="http://schemas.microsoft.com/office/drawing/2014/main" xmlns="" id="{BFC04202-EF83-4A58-A8C3-81980398E47D}"/>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_2">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dirty="0"/>
              <a:t>Video</a:t>
            </a:r>
          </a:p>
        </p:txBody>
      </p:sp>
      <p:pic>
        <p:nvPicPr>
          <p:cNvPr id="4" name="Picture 3">
            <a:extLst>
              <a:ext uri="{FF2B5EF4-FFF2-40B4-BE49-F238E27FC236}">
                <a16:creationId xmlns:a16="http://schemas.microsoft.com/office/drawing/2014/main" xmlns="" id="{1A81DB7E-2194-434F-8442-CBD92D624918}"/>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555510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_2">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dirty="0"/>
              <a:t>Section title</a:t>
            </a:r>
          </a:p>
        </p:txBody>
      </p:sp>
      <p:pic>
        <p:nvPicPr>
          <p:cNvPr id="5" name="Picture 4">
            <a:extLst>
              <a:ext uri="{FF2B5EF4-FFF2-40B4-BE49-F238E27FC236}">
                <a16:creationId xmlns:a16="http://schemas.microsoft.com/office/drawing/2014/main" xmlns="" id="{CCEDED28-6C83-45F6-A2AE-AEA0D37D47A3}"/>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1556723"/>
      </p:ext>
    </p:extLst>
  </p:cSld>
  <p:clrMapOvr>
    <a:masterClrMapping/>
  </p:clrMapOvr>
  <p:transition>
    <p:fade/>
  </p:transition>
  <p:extLst>
    <p:ext uri="{DCECCB84-F9BA-43D5-87BE-67443E8EF086}">
      <p15:sldGuideLst xmlns:p15="http://schemas.microsoft.com/office/powerpoint/2012/main" xmlns="">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56753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xmlns="">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xmlns=""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343058790"/>
      </p:ext>
    </p:extLst>
  </p:cSld>
  <p:clrMapOvr>
    <a:masterClrMapping/>
  </p:clrMapOvr>
  <p:transition>
    <p:fade/>
  </p:transition>
  <p:extLst>
    <p:ext uri="{DCECCB84-F9BA-43D5-87BE-67443E8EF086}">
      <p15:sldGuideLst xmlns:p15="http://schemas.microsoft.com/office/powerpoint/2012/main" xmlns="">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_1">
    <p:bg>
      <p:bgPr>
        <a:solidFill>
          <a:srgbClr val="FFFFFF"/>
        </a:solidFill>
        <a:effectLst/>
      </p:bgPr>
    </p:bg>
    <p:spTree>
      <p:nvGrpSpPr>
        <p:cNvPr id="1" name=""/>
        <p:cNvGrpSpPr/>
        <p:nvPr/>
      </p:nvGrpSpPr>
      <p:grpSpPr>
        <a:xfrm>
          <a:off x="0" y="0"/>
          <a:ext cx="0" cy="0"/>
          <a:chOff x="0" y="0"/>
          <a:chExt cx="0" cy="0"/>
        </a:xfrm>
      </p:grpSpPr>
      <p:pic>
        <p:nvPicPr>
          <p:cNvPr id="7" name="Picture 6" descr="A picture containing meter&#10;&#10;Description automatically generated">
            <a:extLst>
              <a:ext uri="{FF2B5EF4-FFF2-40B4-BE49-F238E27FC236}">
                <a16:creationId xmlns:a16="http://schemas.microsoft.com/office/drawing/2014/main" xmlns="" id="{3657F403-5530-4721-9A70-6AAA056C5EAE}"/>
              </a:ext>
            </a:extLst>
          </p:cNvPr>
          <p:cNvPicPr>
            <a:picLocks noChangeAspect="1"/>
          </p:cNvPicPr>
          <p:nvPr userDrawn="1"/>
        </p:nvPicPr>
        <p:blipFill rotWithShape="1">
          <a:blip r:embed="rId2"/>
          <a:srcRect l="25163" t="-6474" r="8596" b="10240"/>
          <a:stretch/>
        </p:blipFill>
        <p:spPr>
          <a:xfrm>
            <a:off x="0" y="361014"/>
            <a:ext cx="12192000" cy="6496986"/>
          </a:xfrm>
          <a:prstGeom prst="rect">
            <a:avLst/>
          </a:prstGeom>
        </p:spPr>
      </p:pic>
      <p:sp>
        <p:nvSpPr>
          <p:cNvPr id="4" name="Title 1">
            <a:extLst>
              <a:ext uri="{FF2B5EF4-FFF2-40B4-BE49-F238E27FC236}">
                <a16:creationId xmlns:a16="http://schemas.microsoft.com/office/drawing/2014/main" xmlns="" id="{6AF7D8B5-60D9-4A85-B6AC-AB2808C513AA}"/>
              </a:ext>
            </a:extLst>
          </p:cNvPr>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Click to add copy</a:t>
            </a:r>
          </a:p>
        </p:txBody>
      </p:sp>
    </p:spTree>
    <p:extLst>
      <p:ext uri="{BB962C8B-B14F-4D97-AF65-F5344CB8AC3E}">
        <p14:creationId xmlns:p14="http://schemas.microsoft.com/office/powerpoint/2010/main" xmlns="" val="29808519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lkin 3">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57AB98C-3D65-4B37-98D9-D5EA9098B772}"/>
              </a:ext>
            </a:extLst>
          </p:cNvPr>
          <p:cNvPicPr>
            <a:picLocks noChangeAspect="1"/>
          </p:cNvPicPr>
          <p:nvPr userDrawn="1"/>
        </p:nvPicPr>
        <p:blipFill>
          <a:blip r:embed="rId2"/>
          <a:srcRect/>
          <a:stretch/>
        </p:blipFill>
        <p:spPr>
          <a:xfrm>
            <a:off x="0" y="6017392"/>
            <a:ext cx="12192000" cy="257996"/>
          </a:xfrm>
          <a:prstGeom prst="rect">
            <a:avLst/>
          </a:prstGeom>
        </p:spPr>
      </p:pic>
      <p:sp>
        <p:nvSpPr>
          <p:cNvPr id="11" name="Title 1">
            <a:extLst>
              <a:ext uri="{FF2B5EF4-FFF2-40B4-BE49-F238E27FC236}">
                <a16:creationId xmlns:a16="http://schemas.microsoft.com/office/drawing/2014/main" xmlns="" id="{44720DB8-197A-46F9-9308-F4EA3C845D02}"/>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rgbClr val="1A1A1A"/>
                </a:solidFill>
                <a:latin typeface="+mj-lt"/>
                <a:cs typeface="Segoe UI" panose="020B0502040204020203" pitchFamily="34" charset="0"/>
              </a:defRPr>
            </a:lvl1pPr>
          </a:lstStyle>
          <a:p>
            <a:r>
              <a:rPr lang="en-US" dirty="0"/>
              <a:t>Event name or presentation title </a:t>
            </a:r>
          </a:p>
        </p:txBody>
      </p:sp>
      <p:sp>
        <p:nvSpPr>
          <p:cNvPr id="12" name="Text Placeholder 4">
            <a:extLst>
              <a:ext uri="{FF2B5EF4-FFF2-40B4-BE49-F238E27FC236}">
                <a16:creationId xmlns:a16="http://schemas.microsoft.com/office/drawing/2014/main" xmlns="" id="{6EE72941-1039-4EEF-BADF-39923BC2573C}"/>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rgbClr val="1A1A1A"/>
                </a:solidFill>
                <a:latin typeface="+mn-lt"/>
                <a:cs typeface="Segoe UI" panose="020B0502040204020203" pitchFamily="34" charset="0"/>
              </a:defRPr>
            </a:lvl1pPr>
          </a:lstStyle>
          <a:p>
            <a:pPr lvl="0"/>
            <a:r>
              <a:rPr lang="en-US" dirty="0"/>
              <a:t>Speaker name or subtitle text</a:t>
            </a:r>
          </a:p>
        </p:txBody>
      </p:sp>
      <p:pic>
        <p:nvPicPr>
          <p:cNvPr id="7" name="Picture 6" descr="A picture containing food, drawing, plate&#10;&#10;Description automatically generated">
            <a:extLst>
              <a:ext uri="{FF2B5EF4-FFF2-40B4-BE49-F238E27FC236}">
                <a16:creationId xmlns:a16="http://schemas.microsoft.com/office/drawing/2014/main" xmlns="" id="{206F3868-20C5-4830-B17D-6B8C97A93A75}"/>
              </a:ext>
            </a:extLst>
          </p:cNvPr>
          <p:cNvPicPr>
            <a:picLocks noChangeAspect="1"/>
          </p:cNvPicPr>
          <p:nvPr userDrawn="1"/>
        </p:nvPicPr>
        <p:blipFill>
          <a:blip r:embed="rId3"/>
          <a:stretch>
            <a:fillRect/>
          </a:stretch>
        </p:blipFill>
        <p:spPr>
          <a:xfrm>
            <a:off x="587376" y="595948"/>
            <a:ext cx="2132954" cy="402336"/>
          </a:xfrm>
          <a:prstGeom prst="rect">
            <a:avLst/>
          </a:prstGeom>
        </p:spPr>
      </p:pic>
    </p:spTree>
    <p:extLst>
      <p:ext uri="{BB962C8B-B14F-4D97-AF65-F5344CB8AC3E}">
        <p14:creationId xmlns:p14="http://schemas.microsoft.com/office/powerpoint/2010/main" xmlns="" val="3407372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228">
          <p15:clr>
            <a:srgbClr val="5ACBF0"/>
          </p15:clr>
        </p15:guide>
        <p15:guide id="2" orient="horz" pos="2496">
          <p15:clr>
            <a:srgbClr val="5ACBF0"/>
          </p15:clr>
        </p15:guide>
        <p15:guide id="3" pos="6120">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ogo slide_2">
    <p:bg>
      <p:bgPr>
        <a:solidFill>
          <a:srgbClr val="E6E6E6"/>
        </a:solidFill>
        <a:effectLst/>
      </p:bgPr>
    </p:bg>
    <p:spTree>
      <p:nvGrpSpPr>
        <p:cNvPr id="1" name=""/>
        <p:cNvGrpSpPr/>
        <p:nvPr/>
      </p:nvGrpSpPr>
      <p:grpSpPr>
        <a:xfrm>
          <a:off x="0" y="0"/>
          <a:ext cx="0" cy="0"/>
          <a:chOff x="0" y="0"/>
          <a:chExt cx="0" cy="0"/>
        </a:xfrm>
      </p:grpSpPr>
      <p:pic>
        <p:nvPicPr>
          <p:cNvPr id="7" name="Picture 6" descr="A picture containing meter&#10;&#10;Description automatically generated">
            <a:extLst>
              <a:ext uri="{FF2B5EF4-FFF2-40B4-BE49-F238E27FC236}">
                <a16:creationId xmlns:a16="http://schemas.microsoft.com/office/drawing/2014/main" xmlns="" id="{3657F403-5530-4721-9A70-6AAA056C5EAE}"/>
              </a:ext>
            </a:extLst>
          </p:cNvPr>
          <p:cNvPicPr>
            <a:picLocks noChangeAspect="1"/>
          </p:cNvPicPr>
          <p:nvPr userDrawn="1"/>
        </p:nvPicPr>
        <p:blipFill rotWithShape="1">
          <a:blip r:embed="rId2"/>
          <a:srcRect l="25163" t="-6474" r="8596" b="10240"/>
          <a:stretch/>
        </p:blipFill>
        <p:spPr>
          <a:xfrm>
            <a:off x="0" y="361014"/>
            <a:ext cx="12192000" cy="6496986"/>
          </a:xfrm>
          <a:prstGeom prst="rect">
            <a:avLst/>
          </a:prstGeom>
        </p:spPr>
      </p:pic>
      <p:pic>
        <p:nvPicPr>
          <p:cNvPr id="5" name="Picture 4">
            <a:extLst>
              <a:ext uri="{FF2B5EF4-FFF2-40B4-BE49-F238E27FC236}">
                <a16:creationId xmlns:a16="http://schemas.microsoft.com/office/drawing/2014/main" xmlns="" id="{D09DFFD1-BA11-46AD-ADEB-22CFF7148C44}"/>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39326996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_3">
    <p:bg>
      <p:bgPr>
        <a:solidFill>
          <a:srgbClr val="F2F2F2"/>
        </a:solidFill>
        <a:effectLst/>
      </p:bgPr>
    </p:bg>
    <p:spTree>
      <p:nvGrpSpPr>
        <p:cNvPr id="1" name=""/>
        <p:cNvGrpSpPr/>
        <p:nvPr/>
      </p:nvGrpSpPr>
      <p:grpSpPr>
        <a:xfrm>
          <a:off x="0" y="0"/>
          <a:ext cx="0" cy="0"/>
          <a:chOff x="0" y="0"/>
          <a:chExt cx="0" cy="0"/>
        </a:xfrm>
      </p:grpSpPr>
      <p:pic>
        <p:nvPicPr>
          <p:cNvPr id="10" name="Picture 9" descr="A picture containing meter&#10;&#10;Description automatically generated">
            <a:extLst>
              <a:ext uri="{FF2B5EF4-FFF2-40B4-BE49-F238E27FC236}">
                <a16:creationId xmlns:a16="http://schemas.microsoft.com/office/drawing/2014/main" xmlns="" id="{A97FDC0C-A1E0-42E3-A6E6-4DC516B1ECF5}"/>
              </a:ext>
            </a:extLst>
          </p:cNvPr>
          <p:cNvPicPr>
            <a:picLocks noChangeAspect="1"/>
          </p:cNvPicPr>
          <p:nvPr userDrawn="1"/>
        </p:nvPicPr>
        <p:blipFill rotWithShape="1">
          <a:blip r:embed="rId2"/>
          <a:srcRect l="25163" t="-6474" r="8596" b="10240"/>
          <a:stretch/>
        </p:blipFill>
        <p:spPr>
          <a:xfrm>
            <a:off x="533400" y="729314"/>
            <a:ext cx="12192000" cy="6496986"/>
          </a:xfrm>
          <a:prstGeom prst="rect">
            <a:avLst/>
          </a:prstGeom>
        </p:spPr>
      </p:pic>
      <p:pic>
        <p:nvPicPr>
          <p:cNvPr id="5" name="Picture 4" descr="A picture containing food, drawing, plate&#10;&#10;Description automatically generated">
            <a:extLst>
              <a:ext uri="{FF2B5EF4-FFF2-40B4-BE49-F238E27FC236}">
                <a16:creationId xmlns:a16="http://schemas.microsoft.com/office/drawing/2014/main" xmlns="" id="{793ABA5D-327F-422E-A0DB-8C1167D731A0}"/>
              </a:ext>
            </a:extLst>
          </p:cNvPr>
          <p:cNvPicPr>
            <a:picLocks noChangeAspect="1"/>
          </p:cNvPicPr>
          <p:nvPr userDrawn="1"/>
        </p:nvPicPr>
        <p:blipFill>
          <a:blip r:embed="rId3"/>
          <a:stretch>
            <a:fillRect/>
          </a:stretch>
        </p:blipFill>
        <p:spPr>
          <a:xfrm>
            <a:off x="587376" y="595948"/>
            <a:ext cx="2132954" cy="402336"/>
          </a:xfrm>
          <a:prstGeom prst="rect">
            <a:avLst/>
          </a:prstGeom>
        </p:spPr>
      </p:pic>
    </p:spTree>
    <p:extLst>
      <p:ext uri="{BB962C8B-B14F-4D97-AF65-F5344CB8AC3E}">
        <p14:creationId xmlns:p14="http://schemas.microsoft.com/office/powerpoint/2010/main" xmlns="" val="9098319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xmlns=""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xmlns=""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xmlns="">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80712E43-0ECA-47E9-BF15-501D117A36B8}"/>
              </a:ext>
            </a:extLst>
          </p:cNvPr>
          <p:cNvPicPr>
            <a:picLocks noChangeAspect="1"/>
          </p:cNvPicPr>
          <p:nvPr userDrawn="1"/>
        </p:nvPicPr>
        <p:blipFill rotWithShape="1">
          <a:blip r:embed="rId2"/>
          <a:srcRect l="52143" t="22177" r="2188" b="7791"/>
          <a:stretch/>
        </p:blipFill>
        <p:spPr>
          <a:xfrm>
            <a:off x="0" y="0"/>
            <a:ext cx="12192000" cy="6857999"/>
          </a:xfrm>
          <a:prstGeom prst="rect">
            <a:avLst/>
          </a:prstGeom>
        </p:spPr>
      </p:pic>
    </p:spTree>
    <p:extLst>
      <p:ext uri="{BB962C8B-B14F-4D97-AF65-F5344CB8AC3E}">
        <p14:creationId xmlns:p14="http://schemas.microsoft.com/office/powerpoint/2010/main" xmlns="" val="2148831830"/>
      </p:ext>
    </p:extLst>
  </p:cSld>
  <p:clrMapOvr>
    <a:masterClrMapping/>
  </p:clrMapOvr>
  <p:transition>
    <p:fade/>
  </p:transition>
  <p:extLst>
    <p:ext uri="{DCECCB84-F9BA-43D5-87BE-67443E8EF086}">
      <p15:sldGuideLst xmlns:p15="http://schemas.microsoft.com/office/powerpoint/2012/main" xmlns="">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979C710C-6494-4906-B8FD-9067630E1E97}"/>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12" name="Text Placeholder 4">
            <a:extLst>
              <a:ext uri="{FF2B5EF4-FFF2-40B4-BE49-F238E27FC236}">
                <a16:creationId xmlns:a16="http://schemas.microsoft.com/office/drawing/2014/main" xmlns="" id="{B71ECF19-0181-4391-B473-2CD7E4C66476}"/>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8" name="Picture 7">
            <a:extLst>
              <a:ext uri="{FF2B5EF4-FFF2-40B4-BE49-F238E27FC236}">
                <a16:creationId xmlns:a16="http://schemas.microsoft.com/office/drawing/2014/main" xmlns="" id="{C703E829-F7D2-4CD8-9BC7-B89E16376882}"/>
              </a:ext>
            </a:extLst>
          </p:cNvPr>
          <p:cNvPicPr>
            <a:picLocks noChangeAspect="1"/>
          </p:cNvPicPr>
          <p:nvPr userDrawn="1"/>
        </p:nvPicPr>
        <p:blipFill rotWithShape="1">
          <a:blip r:embed="rId2"/>
          <a:srcRect l="25667" r="8654" b="9964"/>
          <a:stretch/>
        </p:blipFill>
        <p:spPr>
          <a:xfrm>
            <a:off x="-1" y="727289"/>
            <a:ext cx="12192001" cy="6130711"/>
          </a:xfrm>
          <a:prstGeom prst="rect">
            <a:avLst/>
          </a:prstGeom>
        </p:spPr>
      </p:pic>
      <p:pic>
        <p:nvPicPr>
          <p:cNvPr id="7" name="Picture 6">
            <a:extLst>
              <a:ext uri="{FF2B5EF4-FFF2-40B4-BE49-F238E27FC236}">
                <a16:creationId xmlns:a16="http://schemas.microsoft.com/office/drawing/2014/main" xmlns="" id="{C0D3ED0C-7E34-4CCF-B7D1-D2832F24DFBB}"/>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1740044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3">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57AB98C-3D65-4B37-98D9-D5EA9098B772}"/>
              </a:ext>
            </a:extLst>
          </p:cNvPr>
          <p:cNvPicPr>
            <a:picLocks noChangeAspect="1"/>
          </p:cNvPicPr>
          <p:nvPr userDrawn="1"/>
        </p:nvPicPr>
        <p:blipFill>
          <a:blip r:embed="rId2"/>
          <a:srcRect/>
          <a:stretch/>
        </p:blipFill>
        <p:spPr>
          <a:xfrm>
            <a:off x="0" y="6017392"/>
            <a:ext cx="12192000" cy="257996"/>
          </a:xfrm>
          <a:prstGeom prst="rect">
            <a:avLst/>
          </a:prstGeom>
        </p:spPr>
      </p:pic>
      <p:sp>
        <p:nvSpPr>
          <p:cNvPr id="6" name="Title 1">
            <a:extLst>
              <a:ext uri="{FF2B5EF4-FFF2-40B4-BE49-F238E27FC236}">
                <a16:creationId xmlns:a16="http://schemas.microsoft.com/office/drawing/2014/main" xmlns="" id="{3DC0384E-A179-4EED-B4A2-DCEF411CCB5E}"/>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7" name="Text Placeholder 4">
            <a:extLst>
              <a:ext uri="{FF2B5EF4-FFF2-40B4-BE49-F238E27FC236}">
                <a16:creationId xmlns:a16="http://schemas.microsoft.com/office/drawing/2014/main" xmlns="" id="{633D10E2-7DAB-4B5C-B008-EEA4F5823B1B}"/>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8" name="Picture 7">
            <a:extLst>
              <a:ext uri="{FF2B5EF4-FFF2-40B4-BE49-F238E27FC236}">
                <a16:creationId xmlns:a16="http://schemas.microsoft.com/office/drawing/2014/main" xmlns="" id="{1F81F8FE-0592-4EF1-90D8-AB0581608721}"/>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3323150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228">
          <p15:clr>
            <a:srgbClr val="5ACBF0"/>
          </p15:clr>
        </p15:guide>
        <p15:guide id="2" orient="horz" pos="2496">
          <p15:clr>
            <a:srgbClr val="5ACBF0"/>
          </p15:clr>
        </p15:guide>
        <p15:guide id="3" pos="6120">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4">
    <p:bg>
      <p:bgPr>
        <a:solidFill>
          <a:srgbClr val="2F2F2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979C710C-6494-4906-B8FD-9067630E1E97}"/>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12" name="Text Placeholder 4">
            <a:extLst>
              <a:ext uri="{FF2B5EF4-FFF2-40B4-BE49-F238E27FC236}">
                <a16:creationId xmlns:a16="http://schemas.microsoft.com/office/drawing/2014/main" xmlns="" id="{B71ECF19-0181-4391-B473-2CD7E4C66476}"/>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Picture 5">
            <a:extLst>
              <a:ext uri="{FF2B5EF4-FFF2-40B4-BE49-F238E27FC236}">
                <a16:creationId xmlns:a16="http://schemas.microsoft.com/office/drawing/2014/main" xmlns="" id="{4C57A6DD-C7DA-4490-9706-D789A8D72FF4}"/>
              </a:ext>
            </a:extLst>
          </p:cNvPr>
          <p:cNvPicPr>
            <a:picLocks noChangeAspect="1"/>
          </p:cNvPicPr>
          <p:nvPr userDrawn="1"/>
        </p:nvPicPr>
        <p:blipFill rotWithShape="1">
          <a:blip r:embed="rId2"/>
          <a:srcRect l="25667" r="8654" b="9964"/>
          <a:stretch/>
        </p:blipFill>
        <p:spPr>
          <a:xfrm>
            <a:off x="-1" y="727289"/>
            <a:ext cx="12192001" cy="6130711"/>
          </a:xfrm>
          <a:prstGeom prst="rect">
            <a:avLst/>
          </a:prstGeom>
        </p:spPr>
      </p:pic>
      <p:pic>
        <p:nvPicPr>
          <p:cNvPr id="7" name="Picture 6">
            <a:extLst>
              <a:ext uri="{FF2B5EF4-FFF2-40B4-BE49-F238E27FC236}">
                <a16:creationId xmlns:a16="http://schemas.microsoft.com/office/drawing/2014/main" xmlns="" id="{3951EA16-AD1D-4E1F-909F-1D5C16E47A7B}"/>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1567015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974528113"/>
      </p:ext>
    </p:extLst>
  </p:cSld>
  <p:clrMapOvr>
    <a:masterClrMapping/>
  </p:clrMapOvr>
  <p:transition>
    <p:fade/>
  </p:transition>
  <p:extLst>
    <p:ext uri="{DCECCB84-F9BA-43D5-87BE-67443E8EF086}">
      <p15:sldGuideLst xmlns:p15="http://schemas.microsoft.com/office/powerpoint/2012/main" xmlns="">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mp; Non-bulleted tex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xmlns="" id="{DF1801C5-48C1-4410-9802-372288452F7C}"/>
              </a:ext>
            </a:extLst>
          </p:cNvPr>
          <p:cNvPicPr>
            <a:picLocks noChangeAspect="1"/>
          </p:cNvPicPr>
          <p:nvPr userDrawn="1"/>
        </p:nvPicPr>
        <p:blipFill>
          <a:blip r:embed="rId2"/>
          <a:srcRect/>
          <a:stretch/>
        </p:blipFill>
        <p:spPr>
          <a:xfrm>
            <a:off x="0" y="6017392"/>
            <a:ext cx="12192000" cy="257996"/>
          </a:xfrm>
          <a:prstGeom prst="rect">
            <a:avLst/>
          </a:prstGeom>
        </p:spPr>
      </p:pic>
    </p:spTree>
    <p:extLst>
      <p:ext uri="{BB962C8B-B14F-4D97-AF65-F5344CB8AC3E}">
        <p14:creationId xmlns:p14="http://schemas.microsoft.com/office/powerpoint/2010/main" xmlns="" val="3998490835"/>
      </p:ext>
    </p:extLst>
  </p:cSld>
  <p:clrMapOvr>
    <a:masterClrMapping/>
  </p:clrMapOvr>
  <p:transition>
    <p:fade/>
  </p:transition>
  <p:extLst>
    <p:ext uri="{DCECCB84-F9BA-43D5-87BE-67443E8EF086}">
      <p15:sldGuideLst xmlns:p15="http://schemas.microsoft.com/office/powerpoint/2012/main" xmlns="">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mp; Non-bullete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CFEFD-88E5-4869-B5C3-1611B0B50E15}"/>
              </a:ext>
            </a:extLst>
          </p:cNvPr>
          <p:cNvSpPr>
            <a:spLocks noGrp="1"/>
          </p:cNvSpPr>
          <p:nvPr>
            <p:ph type="title"/>
          </p:nvPr>
        </p:nvSpPr>
        <p:spPr/>
        <p:txBody>
          <a:bodyPr/>
          <a:lstStyle/>
          <a:p>
            <a:r>
              <a:rPr lang="en-US"/>
              <a:t>Click to edit Master title style</a:t>
            </a:r>
            <a:endParaRPr lang="en-US" dirty="0"/>
          </a:p>
        </p:txBody>
      </p:sp>
      <p:pic>
        <p:nvPicPr>
          <p:cNvPr id="5" name="Picture 4">
            <a:extLst>
              <a:ext uri="{FF2B5EF4-FFF2-40B4-BE49-F238E27FC236}">
                <a16:creationId xmlns:a16="http://schemas.microsoft.com/office/drawing/2014/main" xmlns="" id="{6225435C-39E0-455B-B47A-B7A613681311}"/>
              </a:ext>
            </a:extLst>
          </p:cNvPr>
          <p:cNvPicPr>
            <a:picLocks noChangeAspect="1"/>
          </p:cNvPicPr>
          <p:nvPr userDrawn="1"/>
        </p:nvPicPr>
        <p:blipFill rotWithShape="1">
          <a:blip r:embed="rId2"/>
          <a:srcRect l="65068" r="3128" b="-2655"/>
          <a:stretch/>
        </p:blipFill>
        <p:spPr>
          <a:xfrm rot="19139065">
            <a:off x="8891709" y="5698742"/>
            <a:ext cx="3877558" cy="264844"/>
          </a:xfrm>
          <a:prstGeom prst="rect">
            <a:avLst/>
          </a:prstGeom>
        </p:spPr>
      </p:pic>
      <p:sp>
        <p:nvSpPr>
          <p:cNvPr id="6" name="Rectangle 5">
            <a:extLst>
              <a:ext uri="{FF2B5EF4-FFF2-40B4-BE49-F238E27FC236}">
                <a16:creationId xmlns:a16="http://schemas.microsoft.com/office/drawing/2014/main" xmlns="" id="{47935B10-C9C6-4D31-9ADF-71FD9B8F569F}"/>
              </a:ext>
            </a:extLst>
          </p:cNvPr>
          <p:cNvSpPr/>
          <p:nvPr userDrawn="1"/>
        </p:nvSpPr>
        <p:spPr bwMode="auto">
          <a:xfrm>
            <a:off x="12192000" y="4307417"/>
            <a:ext cx="109538" cy="594783"/>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xmlns="" id="{195EFA4C-C99E-470A-A53F-6ED184525E57}"/>
              </a:ext>
            </a:extLst>
          </p:cNvPr>
          <p:cNvSpPr/>
          <p:nvPr userDrawn="1"/>
        </p:nvSpPr>
        <p:spPr bwMode="auto">
          <a:xfrm>
            <a:off x="9116483" y="6858000"/>
            <a:ext cx="1023197" cy="345432"/>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3">
            <a:extLst>
              <a:ext uri="{FF2B5EF4-FFF2-40B4-BE49-F238E27FC236}">
                <a16:creationId xmlns:a16="http://schemas.microsoft.com/office/drawing/2014/main" xmlns="" id="{ED1B35D5-2535-4483-84C7-07873C0F3216}"/>
              </a:ext>
            </a:extLst>
          </p:cNvPr>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94706078"/>
      </p:ext>
    </p:extLst>
  </p:cSld>
  <p:clrMapOvr>
    <a:masterClrMapping/>
  </p:clrMapOvr>
  <p:transition>
    <p:fade/>
  </p:transition>
  <p:extLst>
    <p:ext uri="{DCECCB84-F9BA-43D5-87BE-67443E8EF086}">
      <p15:sldGuideLst xmlns:p15="http://schemas.microsoft.com/office/powerpoint/2012/main" xmlns="">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lkin 4">
    <p:bg>
      <p:bgPr>
        <a:solidFill>
          <a:srgbClr val="E6E6E6"/>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44720DB8-197A-46F9-9308-F4EA3C845D02}"/>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rgbClr val="1A1A1A"/>
                </a:solidFill>
                <a:latin typeface="+mj-lt"/>
                <a:cs typeface="Segoe UI" panose="020B0502040204020203" pitchFamily="34" charset="0"/>
              </a:defRPr>
            </a:lvl1pPr>
          </a:lstStyle>
          <a:p>
            <a:r>
              <a:rPr lang="en-US" dirty="0"/>
              <a:t>Event name or presentation title </a:t>
            </a:r>
          </a:p>
        </p:txBody>
      </p:sp>
      <p:sp>
        <p:nvSpPr>
          <p:cNvPr id="12" name="Text Placeholder 4">
            <a:extLst>
              <a:ext uri="{FF2B5EF4-FFF2-40B4-BE49-F238E27FC236}">
                <a16:creationId xmlns:a16="http://schemas.microsoft.com/office/drawing/2014/main" xmlns="" id="{6EE72941-1039-4EEF-BADF-39923BC2573C}"/>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rgbClr val="1A1A1A"/>
                </a:solidFill>
                <a:latin typeface="+mn-lt"/>
                <a:cs typeface="Segoe UI" panose="020B0502040204020203" pitchFamily="34" charset="0"/>
              </a:defRPr>
            </a:lvl1pPr>
          </a:lstStyle>
          <a:p>
            <a:pPr lvl="0"/>
            <a:r>
              <a:rPr lang="en-US" dirty="0"/>
              <a:t>Speaker name or subtitle text</a:t>
            </a:r>
          </a:p>
        </p:txBody>
      </p:sp>
      <p:pic>
        <p:nvPicPr>
          <p:cNvPr id="7" name="Picture 6" descr="A picture containing meter&#10;&#10;Description automatically generated">
            <a:extLst>
              <a:ext uri="{FF2B5EF4-FFF2-40B4-BE49-F238E27FC236}">
                <a16:creationId xmlns:a16="http://schemas.microsoft.com/office/drawing/2014/main" xmlns="" id="{6BD5228B-DB0F-46DB-85CA-145A3C2DDEDB}"/>
              </a:ext>
            </a:extLst>
          </p:cNvPr>
          <p:cNvPicPr>
            <a:picLocks noChangeAspect="1"/>
          </p:cNvPicPr>
          <p:nvPr userDrawn="1"/>
        </p:nvPicPr>
        <p:blipFill rotWithShape="1">
          <a:blip r:embed="rId2"/>
          <a:srcRect l="25738" t="-1894" r="8816" b="10381"/>
          <a:stretch/>
        </p:blipFill>
        <p:spPr>
          <a:xfrm>
            <a:off x="1" y="604414"/>
            <a:ext cx="12192000" cy="6253586"/>
          </a:xfrm>
          <a:prstGeom prst="rect">
            <a:avLst/>
          </a:prstGeom>
        </p:spPr>
      </p:pic>
      <p:pic>
        <p:nvPicPr>
          <p:cNvPr id="8" name="Picture 7">
            <a:extLst>
              <a:ext uri="{FF2B5EF4-FFF2-40B4-BE49-F238E27FC236}">
                <a16:creationId xmlns:a16="http://schemas.microsoft.com/office/drawing/2014/main" xmlns="" id="{BAB248D0-EB9E-45FD-BD56-CDC59AA53214}"/>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2075878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228">
          <p15:clr>
            <a:srgbClr val="5ACBF0"/>
          </p15:clr>
        </p15:guide>
        <p15:guide id="2" orient="horz" pos="2496">
          <p15:clr>
            <a:srgbClr val="5ACBF0"/>
          </p15:clr>
        </p15:guide>
        <p15:guide id="3" pos="612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410093798"/>
      </p:ext>
    </p:extLst>
  </p:cSld>
  <p:clrMapOvr>
    <a:masterClrMapping/>
  </p:clrMapOvr>
  <p:transition>
    <p:fade/>
  </p:transition>
  <p:extLst>
    <p:ext uri="{DCECCB84-F9BA-43D5-87BE-67443E8EF086}">
      <p15:sldGuideLst xmlns:p15="http://schemas.microsoft.com/office/powerpoint/2012/main" xmlns="">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xmlns="" id="{774A587C-C2B6-4F83-A3B7-664CE50ED254}"/>
              </a:ext>
            </a:extLst>
          </p:cNvPr>
          <p:cNvPicPr>
            <a:picLocks noChangeAspect="1"/>
          </p:cNvPicPr>
          <p:nvPr userDrawn="1"/>
        </p:nvPicPr>
        <p:blipFill>
          <a:blip r:embed="rId2"/>
          <a:srcRect/>
          <a:stretch/>
        </p:blipFill>
        <p:spPr>
          <a:xfrm>
            <a:off x="0" y="6017392"/>
            <a:ext cx="12192000" cy="257996"/>
          </a:xfrm>
          <a:prstGeom prst="rect">
            <a:avLst/>
          </a:prstGeom>
        </p:spPr>
      </p:pic>
    </p:spTree>
    <p:extLst>
      <p:ext uri="{BB962C8B-B14F-4D97-AF65-F5344CB8AC3E}">
        <p14:creationId xmlns:p14="http://schemas.microsoft.com/office/powerpoint/2010/main" xmlns="" val="3087507175"/>
      </p:ext>
    </p:extLst>
  </p:cSld>
  <p:clrMapOvr>
    <a:masterClrMapping/>
  </p:clrMapOvr>
  <p:transition>
    <p:fade/>
  </p:transition>
  <p:extLst>
    <p:ext uri="{DCECCB84-F9BA-43D5-87BE-67443E8EF086}">
      <p15:sldGuideLst xmlns:p15="http://schemas.microsoft.com/office/powerpoint/2012/main" xmlns="">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xmlns="" id="{9AE91E89-EC0F-44C3-822D-7D4DD66B4E21}"/>
              </a:ext>
            </a:extLst>
          </p:cNvPr>
          <p:cNvPicPr>
            <a:picLocks noChangeAspect="1"/>
          </p:cNvPicPr>
          <p:nvPr userDrawn="1"/>
        </p:nvPicPr>
        <p:blipFill rotWithShape="1">
          <a:blip r:embed="rId2"/>
          <a:srcRect l="65068" r="3128" b="-2655"/>
          <a:stretch/>
        </p:blipFill>
        <p:spPr>
          <a:xfrm rot="19139065">
            <a:off x="8891709" y="5698742"/>
            <a:ext cx="3877558" cy="264844"/>
          </a:xfrm>
          <a:prstGeom prst="rect">
            <a:avLst/>
          </a:prstGeom>
        </p:spPr>
      </p:pic>
    </p:spTree>
    <p:extLst>
      <p:ext uri="{BB962C8B-B14F-4D97-AF65-F5344CB8AC3E}">
        <p14:creationId xmlns:p14="http://schemas.microsoft.com/office/powerpoint/2010/main" xmlns="" val="2682201083"/>
      </p:ext>
    </p:extLst>
  </p:cSld>
  <p:clrMapOvr>
    <a:masterClrMapping/>
  </p:clrMapOvr>
  <p:transition>
    <p:fade/>
  </p:transition>
  <p:extLst>
    <p:ext uri="{DCECCB84-F9BA-43D5-87BE-67443E8EF086}">
      <p15:sldGuideLst xmlns:p15="http://schemas.microsoft.com/office/powerpoint/2012/main" xmlns="">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xmlns=""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860773406"/>
      </p:ext>
    </p:extLst>
  </p:cSld>
  <p:clrMapOvr>
    <a:masterClrMapping/>
  </p:clrMapOvr>
  <p:transition>
    <p:fade/>
  </p:transition>
  <p:extLst>
    <p:ext uri="{DCECCB84-F9BA-43D5-87BE-67443E8EF086}">
      <p15:sldGuideLst xmlns:p15="http://schemas.microsoft.com/office/powerpoint/2012/main" xmlns="">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xmlns=""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784350045"/>
      </p:ext>
    </p:extLst>
  </p:cSld>
  <p:clrMapOvr>
    <a:masterClrMapping/>
  </p:clrMapOvr>
  <p:transition>
    <p:fade/>
  </p:transition>
  <p:extLst>
    <p:ext uri="{DCECCB84-F9BA-43D5-87BE-67443E8EF086}">
      <p15:sldGuideLst xmlns:p15="http://schemas.microsoft.com/office/powerpoint/2012/main" xmlns="">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with gri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640141888"/>
      </p:ext>
    </p:extLst>
  </p:cSld>
  <p:clrMapOvr>
    <a:masterClrMapping/>
  </p:clrMapOvr>
  <p:transition>
    <p:fade/>
  </p:transition>
  <p:extLst>
    <p:ext uri="{DCECCB84-F9BA-43D5-87BE-67443E8EF086}">
      <p15:sldGuideLst xmlns:p15="http://schemas.microsoft.com/office/powerpoint/2012/main" xmlns="">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xmlns="" val="2931481418"/>
      </p:ext>
    </p:extLst>
  </p:cSld>
  <p:clrMapOvr>
    <a:masterClrMapping/>
  </p:clrMapOvr>
  <p:transition>
    <p:fade/>
  </p:transition>
  <p:extLst>
    <p:ext uri="{DCECCB84-F9BA-43D5-87BE-67443E8EF086}">
      <p15:sldGuideLst xmlns:p15="http://schemas.microsoft.com/office/powerpoint/2012/main" xmlns="">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quare Photo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xmlns=""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xmlns=""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xmlns="" val="1952163360"/>
      </p:ext>
    </p:extLst>
  </p:cSld>
  <p:clrMapOvr>
    <a:masterClrMapping/>
  </p:clrMapOvr>
  <p:transition>
    <p:fade/>
  </p:transition>
  <p:extLst>
    <p:ext uri="{DCECCB84-F9BA-43D5-87BE-67443E8EF086}">
      <p15:sldGuideLst xmlns:p15="http://schemas.microsoft.com/office/powerpoint/2012/main" xmlns="">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quare Photo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xmlns=""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xmlns="" val="4208981506"/>
      </p:ext>
    </p:extLst>
  </p:cSld>
  <p:clrMapOvr>
    <a:masterClrMapping/>
  </p:clrMapOvr>
  <p:transition>
    <p:fade/>
  </p:transition>
  <p:extLst>
    <p:ext uri="{DCECCB84-F9BA-43D5-87BE-67443E8EF086}">
      <p15:sldGuideLst xmlns:p15="http://schemas.microsoft.com/office/powerpoint/2012/main" xmlns="">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quare Photo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smaller text</a:t>
            </a:r>
          </a:p>
        </p:txBody>
      </p:sp>
      <p:sp>
        <p:nvSpPr>
          <p:cNvPr id="4" name="Picture Placeholder">
            <a:extLst>
              <a:ext uri="{FF2B5EF4-FFF2-40B4-BE49-F238E27FC236}">
                <a16:creationId xmlns:a16="http://schemas.microsoft.com/office/drawing/2014/main" xmlns=""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xmlns="" val="3373083827"/>
      </p:ext>
    </p:extLst>
  </p:cSld>
  <p:clrMapOvr>
    <a:masterClrMapping/>
  </p:clrMapOvr>
  <p:transition>
    <p:fade/>
  </p:transition>
  <p:extLst>
    <p:ext uri="{DCECCB84-F9BA-43D5-87BE-67443E8EF086}">
      <p15:sldGuideLst xmlns:p15="http://schemas.microsoft.com/office/powerpoint/2012/main" xmlns="">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lkin 5">
    <p:bg>
      <p:bgPr>
        <a:solidFill>
          <a:srgbClr val="F2F2F2"/>
        </a:solidFill>
        <a:effectLst/>
      </p:bgPr>
    </p:bg>
    <p:spTree>
      <p:nvGrpSpPr>
        <p:cNvPr id="1" name=""/>
        <p:cNvGrpSpPr/>
        <p:nvPr/>
      </p:nvGrpSpPr>
      <p:grpSpPr>
        <a:xfrm>
          <a:off x="0" y="0"/>
          <a:ext cx="0" cy="0"/>
          <a:chOff x="0" y="0"/>
          <a:chExt cx="0" cy="0"/>
        </a:xfrm>
      </p:grpSpPr>
      <p:pic>
        <p:nvPicPr>
          <p:cNvPr id="10" name="Picture 9" descr="A picture containing meter&#10;&#10;Description automatically generated">
            <a:extLst>
              <a:ext uri="{FF2B5EF4-FFF2-40B4-BE49-F238E27FC236}">
                <a16:creationId xmlns:a16="http://schemas.microsoft.com/office/drawing/2014/main" xmlns="" id="{C57AB98C-3D65-4B37-98D9-D5EA9098B772}"/>
              </a:ext>
            </a:extLst>
          </p:cNvPr>
          <p:cNvPicPr>
            <a:picLocks noChangeAspect="1"/>
          </p:cNvPicPr>
          <p:nvPr userDrawn="1"/>
        </p:nvPicPr>
        <p:blipFill rotWithShape="1">
          <a:blip r:embed="rId2"/>
          <a:srcRect l="25163" t="-6474" r="8596" b="10240"/>
          <a:stretch/>
        </p:blipFill>
        <p:spPr>
          <a:xfrm>
            <a:off x="0" y="361014"/>
            <a:ext cx="12192000" cy="6496986"/>
          </a:xfrm>
          <a:prstGeom prst="rect">
            <a:avLst/>
          </a:prstGeom>
        </p:spPr>
      </p:pic>
      <p:sp>
        <p:nvSpPr>
          <p:cNvPr id="11" name="Title 1">
            <a:extLst>
              <a:ext uri="{FF2B5EF4-FFF2-40B4-BE49-F238E27FC236}">
                <a16:creationId xmlns:a16="http://schemas.microsoft.com/office/drawing/2014/main" xmlns="" id="{44720DB8-197A-46F9-9308-F4EA3C845D02}"/>
              </a:ext>
            </a:extLst>
          </p:cNvPr>
          <p:cNvSpPr>
            <a:spLocks noGrp="1"/>
          </p:cNvSpPr>
          <p:nvPr>
            <p:ph type="title" hasCustomPrompt="1"/>
          </p:nvPr>
        </p:nvSpPr>
        <p:spPr>
          <a:xfrm>
            <a:off x="584200" y="2875002"/>
            <a:ext cx="6637867" cy="553998"/>
          </a:xfrm>
          <a:noFill/>
        </p:spPr>
        <p:txBody>
          <a:bodyPr wrap="square" lIns="0" tIns="0" rIns="0" bIns="0" anchor="b" anchorCtr="0">
            <a:spAutoFit/>
          </a:bodyPr>
          <a:lstStyle>
            <a:lvl1pPr>
              <a:defRPr sz="3600" spc="-50" baseline="0">
                <a:solidFill>
                  <a:srgbClr val="1A1A1A"/>
                </a:solidFill>
                <a:latin typeface="+mj-lt"/>
                <a:cs typeface="Segoe UI" panose="020B0502040204020203" pitchFamily="34" charset="0"/>
              </a:defRPr>
            </a:lvl1pPr>
          </a:lstStyle>
          <a:p>
            <a:r>
              <a:rPr lang="en-US" dirty="0"/>
              <a:t>Event name or presentation title </a:t>
            </a:r>
          </a:p>
        </p:txBody>
      </p:sp>
      <p:sp>
        <p:nvSpPr>
          <p:cNvPr id="12" name="Text Placeholder 4">
            <a:extLst>
              <a:ext uri="{FF2B5EF4-FFF2-40B4-BE49-F238E27FC236}">
                <a16:creationId xmlns:a16="http://schemas.microsoft.com/office/drawing/2014/main" xmlns="" id="{6EE72941-1039-4EEF-BADF-39923BC2573C}"/>
              </a:ext>
            </a:extLst>
          </p:cNvPr>
          <p:cNvSpPr>
            <a:spLocks noGrp="1"/>
          </p:cNvSpPr>
          <p:nvPr>
            <p:ph type="body" sz="quarter" idx="12" hasCustomPrompt="1"/>
          </p:nvPr>
        </p:nvSpPr>
        <p:spPr>
          <a:xfrm>
            <a:off x="584200" y="3543143"/>
            <a:ext cx="6655646" cy="307777"/>
          </a:xfrm>
          <a:noFill/>
        </p:spPr>
        <p:txBody>
          <a:bodyPr wrap="square" lIns="0" tIns="0" rIns="0" bIns="0">
            <a:spAutoFit/>
          </a:bodyPr>
          <a:lstStyle>
            <a:lvl1pPr marL="0" indent="0">
              <a:spcBef>
                <a:spcPts val="0"/>
              </a:spcBef>
              <a:buNone/>
              <a:defRPr sz="2000" spc="0" baseline="0">
                <a:solidFill>
                  <a:srgbClr val="1A1A1A"/>
                </a:solidFill>
                <a:latin typeface="+mn-lt"/>
                <a:cs typeface="Segoe UI" panose="020B0502040204020203" pitchFamily="34" charset="0"/>
              </a:defRPr>
            </a:lvl1pPr>
          </a:lstStyle>
          <a:p>
            <a:pPr lvl="0"/>
            <a:r>
              <a:rPr lang="en-US" dirty="0"/>
              <a:t>Speaker name or subtitle text</a:t>
            </a:r>
          </a:p>
        </p:txBody>
      </p:sp>
      <p:pic>
        <p:nvPicPr>
          <p:cNvPr id="7" name="Picture 6" descr="A picture containing food, drawing, plate&#10;&#10;Description automatically generated">
            <a:extLst>
              <a:ext uri="{FF2B5EF4-FFF2-40B4-BE49-F238E27FC236}">
                <a16:creationId xmlns:a16="http://schemas.microsoft.com/office/drawing/2014/main" xmlns="" id="{91AB4B28-A3CA-482A-991F-44606913488A}"/>
              </a:ext>
            </a:extLst>
          </p:cNvPr>
          <p:cNvPicPr>
            <a:picLocks noChangeAspect="1"/>
          </p:cNvPicPr>
          <p:nvPr userDrawn="1"/>
        </p:nvPicPr>
        <p:blipFill>
          <a:blip r:embed="rId3"/>
          <a:stretch>
            <a:fillRect/>
          </a:stretch>
        </p:blipFill>
        <p:spPr>
          <a:xfrm>
            <a:off x="587376" y="595948"/>
            <a:ext cx="2132954" cy="402336"/>
          </a:xfrm>
          <a:prstGeom prst="rect">
            <a:avLst/>
          </a:prstGeom>
        </p:spPr>
      </p:pic>
    </p:spTree>
    <p:extLst>
      <p:ext uri="{BB962C8B-B14F-4D97-AF65-F5344CB8AC3E}">
        <p14:creationId xmlns:p14="http://schemas.microsoft.com/office/powerpoint/2010/main" xmlns="" val="311738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228">
          <p15:clr>
            <a:srgbClr val="5ACBF0"/>
          </p15:clr>
        </p15:guide>
        <p15:guide id="2" orient="horz" pos="2496">
          <p15:clr>
            <a:srgbClr val="5ACBF0"/>
          </p15:clr>
        </p15:guide>
        <p15:guide id="3" pos="612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E5117A3-E69B-4D89-A69A-EF7381798FC8}"/>
              </a:ext>
            </a:extLst>
          </p:cNvPr>
          <p:cNvSpPr>
            <a:spLocks noGrp="1"/>
          </p:cNvSpPr>
          <p:nvPr>
            <p:ph type="title" hasCustomPrompt="1"/>
          </p:nvPr>
        </p:nvSpPr>
        <p:spPr>
          <a:xfrm>
            <a:off x="585216" y="2985450"/>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7" name="Text Placeholder 4">
            <a:extLst>
              <a:ext uri="{FF2B5EF4-FFF2-40B4-BE49-F238E27FC236}">
                <a16:creationId xmlns:a16="http://schemas.microsoft.com/office/drawing/2014/main" xmlns="" id="{1D7B5D50-6898-43D7-ABF7-5775BC3EA8E9}"/>
              </a:ext>
            </a:extLst>
          </p:cNvPr>
          <p:cNvSpPr>
            <a:spLocks noGrp="1"/>
          </p:cNvSpPr>
          <p:nvPr>
            <p:ph type="body" sz="quarter" idx="12" hasCustomPrompt="1"/>
          </p:nvPr>
        </p:nvSpPr>
        <p:spPr>
          <a:xfrm>
            <a:off x="599283" y="3605425"/>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solidFill>
                  <a:schemeClr val="tx1"/>
                </a:solidFill>
                <a:latin typeface="+mn-lt"/>
              </a:defRPr>
            </a:lvl1pPr>
          </a:lstStyle>
          <a:p>
            <a:pPr lvl="0"/>
            <a:r>
              <a:rPr lang="en-US" dirty="0"/>
              <a:t>Speaker name</a:t>
            </a:r>
          </a:p>
        </p:txBody>
      </p:sp>
      <p:pic>
        <p:nvPicPr>
          <p:cNvPr id="5" name="Picture 4">
            <a:extLst>
              <a:ext uri="{FF2B5EF4-FFF2-40B4-BE49-F238E27FC236}">
                <a16:creationId xmlns:a16="http://schemas.microsoft.com/office/drawing/2014/main" xmlns="" id="{B6E0ACDA-E7A1-431F-9526-000B4B6A95DC}"/>
              </a:ext>
            </a:extLst>
          </p:cNvPr>
          <p:cNvPicPr>
            <a:picLocks noChangeAspect="1"/>
          </p:cNvPicPr>
          <p:nvPr userDrawn="1"/>
        </p:nvPicPr>
        <p:blipFill rotWithShape="1">
          <a:blip r:embed="rId2"/>
          <a:srcRect l="493" r="9553" b="6008"/>
          <a:stretch/>
        </p:blipFill>
        <p:spPr>
          <a:xfrm>
            <a:off x="-1" y="2184934"/>
            <a:ext cx="12192001" cy="4673066"/>
          </a:xfrm>
          <a:prstGeom prst="rect">
            <a:avLst/>
          </a:prstGeom>
        </p:spPr>
      </p:pic>
    </p:spTree>
    <p:extLst>
      <p:ext uri="{BB962C8B-B14F-4D97-AF65-F5344CB8AC3E}">
        <p14:creationId xmlns:p14="http://schemas.microsoft.com/office/powerpoint/2010/main" xmlns="" val="3688632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xmlns="" id="{877D5DB2-26CE-4B45-A18C-B19C1FC596CC}"/>
              </a:ext>
            </a:extLst>
          </p:cNvPr>
          <p:cNvPicPr>
            <a:picLocks noChangeAspect="1"/>
          </p:cNvPicPr>
          <p:nvPr userDrawn="1"/>
        </p:nvPicPr>
        <p:blipFill rotWithShape="1">
          <a:blip r:embed="rId2"/>
          <a:srcRect l="493" r="9553" b="6008"/>
          <a:stretch/>
        </p:blipFill>
        <p:spPr>
          <a:xfrm>
            <a:off x="-1" y="2184934"/>
            <a:ext cx="12192001" cy="4673066"/>
          </a:xfrm>
          <a:prstGeom prst="rect">
            <a:avLst/>
          </a:prstGeom>
        </p:spPr>
      </p:pic>
    </p:spTree>
    <p:extLst>
      <p:ext uri="{BB962C8B-B14F-4D97-AF65-F5344CB8AC3E}">
        <p14:creationId xmlns:p14="http://schemas.microsoft.com/office/powerpoint/2010/main" xmlns="" val="2417125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5" name="Picture 4">
            <a:extLst>
              <a:ext uri="{FF2B5EF4-FFF2-40B4-BE49-F238E27FC236}">
                <a16:creationId xmlns:a16="http://schemas.microsoft.com/office/drawing/2014/main" xmlns="" id="{67A5DDA8-A241-470C-8570-679C7EAC6F26}"/>
              </a:ext>
            </a:extLst>
          </p:cNvPr>
          <p:cNvPicPr>
            <a:picLocks noChangeAspect="1"/>
          </p:cNvPicPr>
          <p:nvPr userDrawn="1"/>
        </p:nvPicPr>
        <p:blipFill rotWithShape="1">
          <a:blip r:embed="rId2"/>
          <a:srcRect l="493" r="9553" b="6008"/>
          <a:stretch/>
        </p:blipFill>
        <p:spPr>
          <a:xfrm>
            <a:off x="-1" y="2184934"/>
            <a:ext cx="12192001" cy="4673066"/>
          </a:xfrm>
          <a:prstGeom prst="rect">
            <a:avLst/>
          </a:prstGeom>
        </p:spPr>
      </p:pic>
    </p:spTree>
    <p:extLst>
      <p:ext uri="{BB962C8B-B14F-4D97-AF65-F5344CB8AC3E}">
        <p14:creationId xmlns:p14="http://schemas.microsoft.com/office/powerpoint/2010/main" xmlns="" val="2716574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_2">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07A9781-335A-4D50-9C58-D8971A7B2AE2}"/>
              </a:ext>
            </a:extLst>
          </p:cNvPr>
          <p:cNvSpPr>
            <a:spLocks noGrp="1"/>
          </p:cNvSpPr>
          <p:nvPr>
            <p:ph type="title" hasCustomPrompt="1"/>
          </p:nvPr>
        </p:nvSpPr>
        <p:spPr>
          <a:xfrm>
            <a:off x="585216" y="2533527"/>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1A1A1A"/>
                </a:solidFill>
                <a:effectLst/>
                <a:latin typeface="+mj-lt"/>
                <a:ea typeface="+mn-ea"/>
                <a:cs typeface="Segoe UI" pitchFamily="34" charset="0"/>
              </a:defRPr>
            </a:lvl1pPr>
          </a:lstStyle>
          <a:p>
            <a:r>
              <a:rPr lang="en-US" dirty="0"/>
              <a:t>Demo title</a:t>
            </a:r>
          </a:p>
        </p:txBody>
      </p:sp>
      <p:sp>
        <p:nvSpPr>
          <p:cNvPr id="8" name="Text Placeholder 4">
            <a:extLst>
              <a:ext uri="{FF2B5EF4-FFF2-40B4-BE49-F238E27FC236}">
                <a16:creationId xmlns:a16="http://schemas.microsoft.com/office/drawing/2014/main" xmlns="" id="{F17C6D5B-3F62-494F-A40D-0D2FB4FFC7D8}"/>
              </a:ext>
            </a:extLst>
          </p:cNvPr>
          <p:cNvSpPr>
            <a:spLocks noGrp="1"/>
          </p:cNvSpPr>
          <p:nvPr>
            <p:ph type="body" sz="quarter" idx="12" hasCustomPrompt="1"/>
          </p:nvPr>
        </p:nvSpPr>
        <p:spPr>
          <a:xfrm>
            <a:off x="585216" y="3153502"/>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solidFill>
                  <a:srgbClr val="1A1A1A"/>
                </a:solidFill>
                <a:latin typeface="+mn-lt"/>
              </a:defRPr>
            </a:lvl1pPr>
          </a:lstStyle>
          <a:p>
            <a:pPr lvl="0"/>
            <a:r>
              <a:rPr lang="en-US" dirty="0"/>
              <a:t>Speaker name</a:t>
            </a:r>
          </a:p>
        </p:txBody>
      </p:sp>
      <p:pic>
        <p:nvPicPr>
          <p:cNvPr id="6" name="Picture 5">
            <a:extLst>
              <a:ext uri="{FF2B5EF4-FFF2-40B4-BE49-F238E27FC236}">
                <a16:creationId xmlns:a16="http://schemas.microsoft.com/office/drawing/2014/main" xmlns="" id="{4BA15FF0-CAC2-4CEA-97C4-2776059C9702}"/>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3332905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_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dirty="0"/>
              <a:t>Video</a:t>
            </a:r>
          </a:p>
        </p:txBody>
      </p:sp>
      <p:pic>
        <p:nvPicPr>
          <p:cNvPr id="4" name="Picture 3">
            <a:extLst>
              <a:ext uri="{FF2B5EF4-FFF2-40B4-BE49-F238E27FC236}">
                <a16:creationId xmlns:a16="http://schemas.microsoft.com/office/drawing/2014/main" xmlns="" id="{0770E11A-F8D5-46DE-9768-63FFE5D3BDB9}"/>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3599559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_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dirty="0"/>
              <a:t>Section title</a:t>
            </a:r>
          </a:p>
        </p:txBody>
      </p:sp>
      <p:pic>
        <p:nvPicPr>
          <p:cNvPr id="5" name="Picture 4">
            <a:extLst>
              <a:ext uri="{FF2B5EF4-FFF2-40B4-BE49-F238E27FC236}">
                <a16:creationId xmlns:a16="http://schemas.microsoft.com/office/drawing/2014/main" xmlns="" id="{1B9F52BA-3A32-48A9-ACBB-89D738320FF7}"/>
              </a:ext>
            </a:extLst>
          </p:cNvPr>
          <p:cNvPicPr>
            <a:picLocks noChangeAspect="1"/>
          </p:cNvPicPr>
          <p:nvPr userDrawn="1"/>
        </p:nvPicPr>
        <p:blipFill rotWithShape="1">
          <a:blip r:embed="rId2">
            <a:alphaModFix/>
          </a:blip>
          <a:srcRect l="28" t="-2689" r="9556" b="6157"/>
          <a:stretch/>
        </p:blipFill>
        <p:spPr>
          <a:xfrm>
            <a:off x="0" y="2083350"/>
            <a:ext cx="12192000" cy="4774650"/>
          </a:xfrm>
          <a:prstGeom prst="rect">
            <a:avLst/>
          </a:prstGeom>
        </p:spPr>
      </p:pic>
    </p:spTree>
    <p:extLst>
      <p:ext uri="{BB962C8B-B14F-4D97-AF65-F5344CB8AC3E}">
        <p14:creationId xmlns:p14="http://schemas.microsoft.com/office/powerpoint/2010/main" xmlns="" val="1190995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72093403"/>
      </p:ext>
    </p:extLst>
  </p:cSld>
  <p:clrMapOvr>
    <a:masterClrMapping/>
  </p:clrMapOvr>
  <p:transition>
    <p:fade/>
  </p:transition>
  <p:extLst>
    <p:ext uri="{DCECCB84-F9BA-43D5-87BE-67443E8EF086}">
      <p15:sldGuideLst xmlns:p15="http://schemas.microsoft.com/office/powerpoint/2012/main" xmlns="">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06801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xmlns="">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xmlns=""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212562624"/>
      </p:ext>
    </p:extLst>
  </p:cSld>
  <p:clrMapOvr>
    <a:masterClrMapping/>
  </p:clrMapOvr>
  <p:transition>
    <p:fade/>
  </p:transition>
  <p:extLst>
    <p:ext uri="{DCECCB84-F9BA-43D5-87BE-67443E8EF086}">
      <p15:sldGuideLst xmlns:p15="http://schemas.microsoft.com/office/powerpoint/2012/main" xmlns="">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xmlns=""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xmlns="" val="3833038121"/>
      </p:ext>
    </p:extLst>
  </p:cSld>
  <p:clrMapOvr>
    <a:masterClrMapping/>
  </p:clrMapOvr>
  <p:transition>
    <p:fade/>
  </p:transition>
  <p:extLst>
    <p:ext uri="{DCECCB84-F9BA-43D5-87BE-67443E8EF086}">
      <p15:sldGuideLst xmlns:p15="http://schemas.microsoft.com/office/powerpoint/2012/main" xmlns="">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lkin 6">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3406" y="2892285"/>
            <a:ext cx="7338186" cy="553998"/>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3406" y="3628154"/>
            <a:ext cx="7338186"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A close up of a logo&#10;&#10;Description automatically generated">
            <a:extLst>
              <a:ext uri="{FF2B5EF4-FFF2-40B4-BE49-F238E27FC236}">
                <a16:creationId xmlns:a16="http://schemas.microsoft.com/office/drawing/2014/main" xmlns="" id="{57F79CA3-BB63-4315-8892-95BCB51C21DD}"/>
              </a:ext>
            </a:extLst>
          </p:cNvPr>
          <p:cNvPicPr>
            <a:picLocks noChangeAspect="1"/>
          </p:cNvPicPr>
          <p:nvPr userDrawn="1"/>
        </p:nvPicPr>
        <p:blipFill rotWithShape="1">
          <a:blip r:embed="rId2"/>
          <a:srcRect l="25754" t="-137" r="8703" b="10286"/>
          <a:stretch/>
        </p:blipFill>
        <p:spPr>
          <a:xfrm>
            <a:off x="0" y="727289"/>
            <a:ext cx="12192000" cy="6130711"/>
          </a:xfrm>
          <a:prstGeom prst="rect">
            <a:avLst/>
          </a:prstGeom>
        </p:spPr>
      </p:pic>
      <p:pic>
        <p:nvPicPr>
          <p:cNvPr id="7" name="Picture 6">
            <a:extLst>
              <a:ext uri="{FF2B5EF4-FFF2-40B4-BE49-F238E27FC236}">
                <a16:creationId xmlns:a16="http://schemas.microsoft.com/office/drawing/2014/main" xmlns="" id="{9B4307F3-560F-46E3-BBB6-0E57A10C0230}"/>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3167795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CD82180-99F3-4415-BE28-BC19A4BB2625}"/>
              </a:ext>
            </a:extLst>
          </p:cNvPr>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Click to add copy</a:t>
            </a:r>
          </a:p>
        </p:txBody>
      </p:sp>
      <p:pic>
        <p:nvPicPr>
          <p:cNvPr id="5" name="Picture 4" descr="A close up of a logo&#10;&#10;Description automatically generated">
            <a:extLst>
              <a:ext uri="{FF2B5EF4-FFF2-40B4-BE49-F238E27FC236}">
                <a16:creationId xmlns:a16="http://schemas.microsoft.com/office/drawing/2014/main" xmlns="" id="{1E6BB193-C413-474A-B507-F1AFD01D9B83}"/>
              </a:ext>
            </a:extLst>
          </p:cNvPr>
          <p:cNvPicPr>
            <a:picLocks noChangeAspect="1"/>
          </p:cNvPicPr>
          <p:nvPr userDrawn="1"/>
        </p:nvPicPr>
        <p:blipFill rotWithShape="1">
          <a:blip r:embed="rId2"/>
          <a:srcRect l="25754" t="-137" r="8703" b="10286"/>
          <a:stretch/>
        </p:blipFill>
        <p:spPr>
          <a:xfrm>
            <a:off x="0" y="727289"/>
            <a:ext cx="12192000" cy="6130711"/>
          </a:xfrm>
          <a:prstGeom prst="rect">
            <a:avLst/>
          </a:prstGeom>
        </p:spPr>
      </p:pic>
    </p:spTree>
    <p:extLst>
      <p:ext uri="{BB962C8B-B14F-4D97-AF65-F5344CB8AC3E}">
        <p14:creationId xmlns:p14="http://schemas.microsoft.com/office/powerpoint/2010/main" xmlns="" val="26103009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losing logo slide">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8330E47B-22FD-4E91-BA8B-26D94063CD57}"/>
              </a:ext>
            </a:extLst>
          </p:cNvPr>
          <p:cNvPicPr>
            <a:picLocks noChangeAspect="1"/>
          </p:cNvPicPr>
          <p:nvPr userDrawn="1"/>
        </p:nvPicPr>
        <p:blipFill rotWithShape="1">
          <a:blip r:embed="rId2"/>
          <a:srcRect l="25754" t="-137" r="8703" b="10286"/>
          <a:stretch/>
        </p:blipFill>
        <p:spPr>
          <a:xfrm>
            <a:off x="0" y="727289"/>
            <a:ext cx="12192000" cy="6130711"/>
          </a:xfrm>
          <a:prstGeom prst="rect">
            <a:avLst/>
          </a:prstGeom>
        </p:spPr>
      </p:pic>
      <p:pic>
        <p:nvPicPr>
          <p:cNvPr id="6" name="Picture 5">
            <a:extLst>
              <a:ext uri="{FF2B5EF4-FFF2-40B4-BE49-F238E27FC236}">
                <a16:creationId xmlns:a16="http://schemas.microsoft.com/office/drawing/2014/main" xmlns="" id="{7BF58369-3B4B-410C-9C20-C22E41CBE54D}"/>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26436197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losing logo slide">
    <p:bg>
      <p:bgPr>
        <a:solidFill>
          <a:schemeClr val="bg2"/>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337691AB-BE94-4B7B-8AA2-FA6630F3886A}"/>
              </a:ext>
            </a:extLst>
          </p:cNvPr>
          <p:cNvPicPr>
            <a:picLocks noChangeAspect="1"/>
          </p:cNvPicPr>
          <p:nvPr userDrawn="1"/>
        </p:nvPicPr>
        <p:blipFill rotWithShape="1">
          <a:blip r:embed="rId2"/>
          <a:srcRect l="25754" t="-137" r="8703" b="10286"/>
          <a:stretch/>
        </p:blipFill>
        <p:spPr>
          <a:xfrm>
            <a:off x="0" y="727289"/>
            <a:ext cx="12192000" cy="6130711"/>
          </a:xfrm>
          <a:prstGeom prst="rect">
            <a:avLst/>
          </a:prstGeom>
        </p:spPr>
      </p:pic>
      <p:pic>
        <p:nvPicPr>
          <p:cNvPr id="6" name="Picture 5">
            <a:extLst>
              <a:ext uri="{FF2B5EF4-FFF2-40B4-BE49-F238E27FC236}">
                <a16:creationId xmlns:a16="http://schemas.microsoft.com/office/drawing/2014/main" xmlns="" id="{D74B51E3-0317-46DE-8BB0-E934990B46F7}"/>
              </a:ext>
            </a:extLst>
          </p:cNvPr>
          <p:cNvPicPr>
            <a:picLocks noChangeAspect="1"/>
          </p:cNvPicPr>
          <p:nvPr userDrawn="1"/>
        </p:nvPicPr>
        <p:blipFill>
          <a:blip r:embed="rId3"/>
          <a:srcRect/>
          <a:stretch/>
        </p:blipFill>
        <p:spPr>
          <a:xfrm>
            <a:off x="587376" y="595948"/>
            <a:ext cx="2132954" cy="402335"/>
          </a:xfrm>
          <a:prstGeom prst="rect">
            <a:avLst/>
          </a:prstGeom>
        </p:spPr>
      </p:pic>
    </p:spTree>
    <p:extLst>
      <p:ext uri="{BB962C8B-B14F-4D97-AF65-F5344CB8AC3E}">
        <p14:creationId xmlns:p14="http://schemas.microsoft.com/office/powerpoint/2010/main" xmlns="" val="3182134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xmlns="" id="{10C668BD-5334-4107-80B5-F20CC371B5EE}"/>
              </a:ext>
            </a:extLst>
          </p:cNvPr>
          <p:cNvPicPr>
            <a:picLocks noChangeAspect="1"/>
          </p:cNvPicPr>
          <p:nvPr userDrawn="1"/>
        </p:nvPicPr>
        <p:blipFill>
          <a:blip r:embed="rId2"/>
          <a:srcRect/>
          <a:stretch/>
        </p:blipFill>
        <p:spPr>
          <a:xfrm>
            <a:off x="0" y="6017392"/>
            <a:ext cx="12192000" cy="257996"/>
          </a:xfrm>
          <a:prstGeom prst="rect">
            <a:avLst/>
          </a:prstGeom>
        </p:spPr>
      </p:pic>
    </p:spTree>
    <p:extLst>
      <p:ext uri="{BB962C8B-B14F-4D97-AF65-F5344CB8AC3E}">
        <p14:creationId xmlns:p14="http://schemas.microsoft.com/office/powerpoint/2010/main" xmlns="" val="1531337368"/>
      </p:ext>
    </p:extLst>
  </p:cSld>
  <p:clrMapOvr>
    <a:masterClrMapping/>
  </p:clrMapOvr>
  <p:transition>
    <p:fade/>
  </p:transition>
  <p:extLst>
    <p:ext uri="{DCECCB84-F9BA-43D5-87BE-67443E8EF086}">
      <p15:sldGuideLst xmlns:p15="http://schemas.microsoft.com/office/powerpoint/2012/main" xmlns="">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xmlns="" id="{10C668BD-5334-4107-80B5-F20CC371B5EE}"/>
              </a:ext>
            </a:extLst>
          </p:cNvPr>
          <p:cNvPicPr>
            <a:picLocks noChangeAspect="1"/>
          </p:cNvPicPr>
          <p:nvPr userDrawn="1"/>
        </p:nvPicPr>
        <p:blipFill rotWithShape="1">
          <a:blip r:embed="rId2"/>
          <a:srcRect l="65068" r="3128" b="-2655"/>
          <a:stretch/>
        </p:blipFill>
        <p:spPr>
          <a:xfrm rot="19139065">
            <a:off x="8891709" y="5698742"/>
            <a:ext cx="3877558" cy="264844"/>
          </a:xfrm>
          <a:prstGeom prst="rect">
            <a:avLst/>
          </a:prstGeom>
        </p:spPr>
      </p:pic>
      <p:sp>
        <p:nvSpPr>
          <p:cNvPr id="6" name="Rectangle 5">
            <a:extLst>
              <a:ext uri="{FF2B5EF4-FFF2-40B4-BE49-F238E27FC236}">
                <a16:creationId xmlns:a16="http://schemas.microsoft.com/office/drawing/2014/main" xmlns="" id="{F5B9A194-0050-4403-908B-C73446182F96}"/>
              </a:ext>
            </a:extLst>
          </p:cNvPr>
          <p:cNvSpPr/>
          <p:nvPr userDrawn="1"/>
        </p:nvSpPr>
        <p:spPr bwMode="auto">
          <a:xfrm>
            <a:off x="12192000" y="4307417"/>
            <a:ext cx="109538" cy="594783"/>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xmlns="" id="{42A3C893-F324-4D4D-8E9D-AB7655A48AAF}"/>
              </a:ext>
            </a:extLst>
          </p:cNvPr>
          <p:cNvSpPr/>
          <p:nvPr userDrawn="1"/>
        </p:nvSpPr>
        <p:spPr bwMode="auto">
          <a:xfrm>
            <a:off x="9116483" y="6858000"/>
            <a:ext cx="1023197" cy="345432"/>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xmlns="" val="469687563"/>
      </p:ext>
    </p:extLst>
  </p:cSld>
  <p:clrMapOvr>
    <a:masterClrMapping/>
  </p:clrMapOvr>
  <p:transition>
    <p:fade/>
  </p:transition>
  <p:extLst>
    <p:ext uri="{DCECCB84-F9BA-43D5-87BE-67443E8EF086}">
      <p15:sldGuideLst xmlns:p15="http://schemas.microsoft.com/office/powerpoint/2012/main" xmlns="">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019257456"/>
      </p:ext>
    </p:extLst>
  </p:cSld>
  <p:clrMapOvr>
    <a:masterClrMapping/>
  </p:clrMapOvr>
  <p:transition>
    <p:fade/>
  </p:transition>
  <p:extLst>
    <p:ext uri="{DCECCB84-F9BA-43D5-87BE-67443E8EF086}">
      <p15:sldGuideLst xmlns:p15="http://schemas.microsoft.com/office/powerpoint/2012/main" xmlns="">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image" Target="../media/image1.emf"/><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xmlns=""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xmlns=""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xmlns=""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xmlns=""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xmlns="" id="{EC85B358-AF2D-491C-A3BA-0465D8177799}"/>
              </a:ext>
              <a:ext uri="{C183D7F6-B498-43B3-948B-1728B52AA6E4}">
                <adec:decorative xmlns:adec="http://schemas.microsoft.com/office/drawing/2017/decorative" xmlns="" val="0"/>
              </a:ext>
            </a:extLst>
          </p:cNvPr>
          <p:cNvPicPr>
            <a:picLocks noChangeAspect="1"/>
          </p:cNvPicPr>
          <p:nvPr userDrawn="1"/>
        </p:nvPicPr>
        <p:blipFill rotWithShape="1">
          <a:blip r:embed="rId34"/>
          <a:srcRect l="762"/>
          <a:stretch/>
        </p:blipFill>
        <p:spPr>
          <a:xfrm rot="5400000">
            <a:off x="9455831" y="2843773"/>
            <a:ext cx="6858000" cy="1170455"/>
          </a:xfrm>
          <a:prstGeom prst="rect">
            <a:avLst/>
          </a:prstGeom>
        </p:spPr>
      </p:pic>
    </p:spTree>
    <p:extLst>
      <p:ext uri="{BB962C8B-B14F-4D97-AF65-F5344CB8AC3E}">
        <p14:creationId xmlns:p14="http://schemas.microsoft.com/office/powerpoint/2010/main" xmlns="" val="3588427678"/>
      </p:ext>
    </p:extLst>
  </p:cSld>
  <p:clrMap bg1="lt1" tx1="dk1" bg2="lt2" tx2="dk2" accent1="accent1" accent2="accent2" accent3="accent3" accent4="accent4" accent5="accent5" accent6="accent6" hlink="hlink" folHlink="folHlink"/>
  <p:sldLayoutIdLst>
    <p:sldLayoutId id="2147484779" r:id="rId1"/>
    <p:sldLayoutId id="2147484766" r:id="rId2"/>
    <p:sldLayoutId id="2147484786" r:id="rId3"/>
    <p:sldLayoutId id="2147484781" r:id="rId4"/>
    <p:sldLayoutId id="2147484782" r:id="rId5"/>
    <p:sldLayoutId id="2147484762" r:id="rId6"/>
    <p:sldLayoutId id="2147484240" r:id="rId7"/>
    <p:sldLayoutId id="2147484793" r:id="rId8"/>
    <p:sldLayoutId id="2147484788" r:id="rId9"/>
    <p:sldLayoutId id="2147484241" r:id="rId10"/>
    <p:sldLayoutId id="2147484789" r:id="rId11"/>
    <p:sldLayoutId id="2147484474" r:id="rId12"/>
    <p:sldLayoutId id="2147484245" r:id="rId13"/>
    <p:sldLayoutId id="2147484247" r:id="rId14"/>
    <p:sldLayoutId id="2147484639" r:id="rId15"/>
    <p:sldLayoutId id="2147484603" r:id="rId16"/>
    <p:sldLayoutId id="2147484700" r:id="rId17"/>
    <p:sldLayoutId id="2147484701" r:id="rId18"/>
    <p:sldLayoutId id="2147484702" r:id="rId19"/>
    <p:sldLayoutId id="2147484640" r:id="rId20"/>
    <p:sldLayoutId id="2147484641" r:id="rId21"/>
    <p:sldLayoutId id="2147484583" r:id="rId22"/>
    <p:sldLayoutId id="2147484249" r:id="rId23"/>
    <p:sldLayoutId id="2147484582" r:id="rId24"/>
    <p:sldLayoutId id="2147484584" r:id="rId25"/>
    <p:sldLayoutId id="2147484256" r:id="rId26"/>
    <p:sldLayoutId id="2147484257" r:id="rId27"/>
    <p:sldLayoutId id="2147484585" r:id="rId28"/>
    <p:sldLayoutId id="2147484760" r:id="rId29"/>
    <p:sldLayoutId id="2147484783" r:id="rId30"/>
    <p:sldLayoutId id="2147484761"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xmlns=""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xmlns=""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xmlns=""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xmlns=""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xmlns="" id="{AA8BCD47-4247-4ABA-A99B-DEE7D4A0B47E}"/>
              </a:ext>
              <a:ext uri="{C183D7F6-B498-43B3-948B-1728B52AA6E4}">
                <adec:decorative xmlns:adec="http://schemas.microsoft.com/office/drawing/2017/decorative" xmlns="" val="0"/>
              </a:ext>
            </a:extLst>
          </p:cNvPr>
          <p:cNvPicPr>
            <a:picLocks noChangeAspect="1"/>
          </p:cNvPicPr>
          <p:nvPr userDrawn="1"/>
        </p:nvPicPr>
        <p:blipFill rotWithShape="1">
          <a:blip r:embed="rId32"/>
          <a:srcRect l="762"/>
          <a:stretch/>
        </p:blipFill>
        <p:spPr>
          <a:xfrm rot="5400000">
            <a:off x="9455831" y="2843773"/>
            <a:ext cx="6858000" cy="1170455"/>
          </a:xfrm>
          <a:prstGeom prst="rect">
            <a:avLst/>
          </a:prstGeom>
        </p:spPr>
      </p:pic>
    </p:spTree>
    <p:extLst>
      <p:ext uri="{BB962C8B-B14F-4D97-AF65-F5344CB8AC3E}">
        <p14:creationId xmlns:p14="http://schemas.microsoft.com/office/powerpoint/2010/main" xmlns="" val="2789957686"/>
      </p:ext>
    </p:extLst>
  </p:cSld>
  <p:clrMap bg1="dk1" tx1="lt1" bg2="dk2" tx2="lt2" accent1="accent1" accent2="accent2" accent3="accent3" accent4="accent4" accent5="accent5" accent6="accent6" hlink="hlink" folHlink="folHlink"/>
  <p:sldLayoutIdLst>
    <p:sldLayoutId id="2147484780" r:id="rId1"/>
    <p:sldLayoutId id="2147484771" r:id="rId2"/>
    <p:sldLayoutId id="2147484787" r:id="rId3"/>
    <p:sldLayoutId id="2147484784" r:id="rId4"/>
    <p:sldLayoutId id="2147484650" r:id="rId5"/>
    <p:sldLayoutId id="2147484790" r:id="rId6"/>
    <p:sldLayoutId id="2147484651" r:id="rId7"/>
    <p:sldLayoutId id="2147484791" r:id="rId8"/>
    <p:sldLayoutId id="2147484795" r:id="rId9"/>
    <p:sldLayoutId id="2147484794" r:id="rId10"/>
    <p:sldLayoutId id="2147484652" r:id="rId11"/>
    <p:sldLayoutId id="2147484653" r:id="rId12"/>
    <p:sldLayoutId id="2147484655" r:id="rId13"/>
    <p:sldLayoutId id="2147484656" r:id="rId14"/>
    <p:sldLayoutId id="2147484738" r:id="rId15"/>
    <p:sldLayoutId id="2147484739" r:id="rId16"/>
    <p:sldLayoutId id="2147484740" r:id="rId17"/>
    <p:sldLayoutId id="2147484661" r:id="rId18"/>
    <p:sldLayoutId id="2147484663" r:id="rId19"/>
    <p:sldLayoutId id="2147484665" r:id="rId20"/>
    <p:sldLayoutId id="2147484774" r:id="rId21"/>
    <p:sldLayoutId id="2147484775" r:id="rId22"/>
    <p:sldLayoutId id="2147484776" r:id="rId23"/>
    <p:sldLayoutId id="2147484666" r:id="rId24"/>
    <p:sldLayoutId id="2147484667" r:id="rId25"/>
    <p:sldLayoutId id="2147484668" r:id="rId26"/>
    <p:sldLayoutId id="2147484670" r:id="rId27"/>
    <p:sldLayoutId id="2147484773" r:id="rId28"/>
    <p:sldLayoutId id="2147484792" r:id="rId29"/>
    <p:sldLayoutId id="2147484785" r:id="rId3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8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imaginecup.microsoft.com/" TargetMode="Externa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9.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hyperlink" Target="https://studentambassadors.microsoft.com/" TargetMode="Externa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hyperlink" Target="https://docs.microsoft.com/en-gb/learn/roles/student" TargetMode="External"/><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azure.microsoft.com/en-gb/free/students/" TargetMode="External"/><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in/knowShubhangi/" TargetMode="External"/><Relationship Id="rId2" Type="http://schemas.openxmlformats.org/officeDocument/2006/relationships/hyperlink" Target="https://twitter.com/knowShubhangi" TargetMode="External"/><Relationship Id="rId1" Type="http://schemas.openxmlformats.org/officeDocument/2006/relationships/slideLayout" Target="../slideLayouts/slideLayout39.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584200" y="2321004"/>
            <a:ext cx="6637867" cy="1107996"/>
          </a:xfrm>
        </p:spPr>
        <p:txBody>
          <a:bodyPr/>
          <a:lstStyle/>
          <a:p>
            <a:r>
              <a:rPr dirty="0" smtClean="0"/>
              <a:t>Microsoft Learn </a:t>
            </a:r>
            <a:br>
              <a:rPr dirty="0" smtClean="0"/>
            </a:br>
            <a:r>
              <a:rPr dirty="0" smtClean="0"/>
              <a:t>Student Ambassadors</a:t>
            </a:r>
            <a:endParaRPr lang="en-US" dirty="0"/>
          </a:p>
        </p:txBody>
      </p:sp>
      <p:sp>
        <p:nvSpPr>
          <p:cNvPr id="11" name="Text Placeholder 4"/>
          <p:cNvSpPr>
            <a:spLocks noGrp="1"/>
          </p:cNvSpPr>
          <p:nvPr>
            <p:ph type="body" sz="quarter" idx="12"/>
          </p:nvPr>
        </p:nvSpPr>
        <p:spPr>
          <a:xfrm>
            <a:off x="584200" y="3543143"/>
            <a:ext cx="6655646" cy="307777"/>
          </a:xfrm>
        </p:spPr>
        <p:txBody>
          <a:bodyPr/>
          <a:lstStyle/>
          <a:p>
            <a:r>
              <a:rPr lang="en-US" dirty="0" smtClean="0"/>
              <a:t>By Shubhangi Gupta</a:t>
            </a:r>
            <a:endParaRPr lang="en-US" dirty="0"/>
          </a:p>
        </p:txBody>
      </p:sp>
      <p:sp>
        <p:nvSpPr>
          <p:cNvPr id="12" name="TextBox 11"/>
          <p:cNvSpPr txBox="1"/>
          <p:nvPr/>
        </p:nvSpPr>
        <p:spPr>
          <a:xfrm>
            <a:off x="9696450" y="486335"/>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Tree>
    <p:extLst>
      <p:ext uri="{BB962C8B-B14F-4D97-AF65-F5344CB8AC3E}">
        <p14:creationId xmlns:p14="http://schemas.microsoft.com/office/powerpoint/2010/main" xmlns="" val="2183225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1367385" y="2183713"/>
            <a:ext cx="11018520" cy="553998"/>
          </a:xfrm>
          <a:prstGeom prst="rect">
            <a:avLst/>
          </a:prstGeom>
        </p:spPr>
        <p:txBody>
          <a:bodyPr vert="horz" wrap="square" lIns="0" tIns="0" rIns="0" bIns="0" rtlCol="0" anchor="t">
            <a:spAutoFit/>
          </a:bodyPr>
          <a:lstStyle/>
          <a:p>
            <a:pPr lvl="0" defTabSz="932742">
              <a:spcBef>
                <a:spcPct val="0"/>
              </a:spcBef>
              <a:defRPr/>
            </a:pPr>
            <a:r>
              <a:rPr lang="en-IN" sz="3600" dirty="0" smtClean="0"/>
              <a:t>Participate in Imagine Cup !</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sp>
        <p:nvSpPr>
          <p:cNvPr id="6" name="Text Placeholder 2"/>
          <p:cNvSpPr txBox="1">
            <a:spLocks/>
          </p:cNvSpPr>
          <p:nvPr/>
        </p:nvSpPr>
        <p:spPr>
          <a:xfrm>
            <a:off x="2066073" y="3267296"/>
            <a:ext cx="11018520" cy="738664"/>
          </a:xfrm>
          <a:prstGeom prst="rect">
            <a:avLst/>
          </a:prstGeom>
        </p:spPr>
        <p:txBody>
          <a:bodyPr vert="horz" wrap="square" lIns="0" tIns="0" rIns="0" bIns="0" rtlCol="0">
            <a:spAutoFit/>
          </a:bodyPr>
          <a:lstStyle/>
          <a:p>
            <a:r>
              <a:rPr lang="en-IN" sz="2400" dirty="0" smtClean="0">
                <a:hlinkClick r:id="rId2"/>
              </a:rPr>
              <a:t>imaginecup.microsoft.com</a:t>
            </a:r>
            <a:endParaRPr lang="en-IN" sz="2400" dirty="0" smtClean="0"/>
          </a:p>
          <a:p>
            <a:endPar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endParaRPr>
          </a:p>
        </p:txBody>
      </p:sp>
      <p:pic>
        <p:nvPicPr>
          <p:cNvPr id="1026" name="Picture 2" descr="C:\Users\adm\Desktop\preview_Imagine.jpg"/>
          <p:cNvPicPr>
            <a:picLocks noChangeAspect="1" noChangeArrowheads="1"/>
          </p:cNvPicPr>
          <p:nvPr/>
        </p:nvPicPr>
        <p:blipFill>
          <a:blip r:embed="rId3"/>
          <a:srcRect/>
          <a:stretch>
            <a:fillRect/>
          </a:stretch>
        </p:blipFill>
        <p:spPr bwMode="auto">
          <a:xfrm>
            <a:off x="1653879" y="3912243"/>
            <a:ext cx="4607311" cy="2597739"/>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1421977" y="1214716"/>
            <a:ext cx="11018520" cy="553998"/>
          </a:xfrm>
          <a:prstGeom prst="rect">
            <a:avLst/>
          </a:prstGeom>
        </p:spPr>
        <p:txBody>
          <a:bodyPr vert="horz" wrap="square" lIns="0" tIns="0" rIns="0" bIns="0" rtlCol="0" anchor="t">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smtClean="0">
                <a:ln w="3175">
                  <a:noFill/>
                </a:ln>
                <a:gradFill>
                  <a:gsLst>
                    <a:gs pos="1250">
                      <a:schemeClr val="tx1"/>
                    </a:gs>
                    <a:gs pos="100000">
                      <a:schemeClr val="tx1"/>
                    </a:gs>
                  </a:gsLst>
                  <a:lin ang="5400000" scaled="0"/>
                </a:gradFill>
                <a:effectLst/>
                <a:uLnTx/>
                <a:uFillTx/>
                <a:latin typeface="+mj-lt"/>
                <a:ea typeface="+mn-ea"/>
                <a:cs typeface="Segoe UI" pitchFamily="34" charset="0"/>
              </a:rPr>
              <a:t>Be a Force for Good !</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sp>
        <p:nvSpPr>
          <p:cNvPr id="6" name="Text Placeholder 2"/>
          <p:cNvSpPr txBox="1">
            <a:spLocks/>
          </p:cNvSpPr>
          <p:nvPr/>
        </p:nvSpPr>
        <p:spPr>
          <a:xfrm>
            <a:off x="1410980" y="2025340"/>
            <a:ext cx="11018520" cy="2142125"/>
          </a:xfrm>
          <a:prstGeom prst="rect">
            <a:avLst/>
          </a:prstGeom>
        </p:spPr>
        <p:txBody>
          <a:bodyPr vert="horz" wrap="square" lIns="0" tIns="0" rIns="0" bIns="0" rtlCol="0">
            <a:spAutoFit/>
          </a:bodyPr>
          <a:lstStyle/>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Join the Global Community</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Make a difference</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Grow your skills</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Empower your community</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Become a leader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0" y="1190965"/>
            <a:ext cx="12192000" cy="553998"/>
          </a:xfrm>
          <a:prstGeom prst="rect">
            <a:avLst/>
          </a:prstGeom>
        </p:spPr>
        <p:txBody>
          <a:bodyPr vert="horz" wrap="square" lIns="0" tIns="0" rIns="0" bIns="0" rtlCol="0" anchor="t">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3600" spc="-50" dirty="0" smtClean="0">
                <a:ln w="3175">
                  <a:noFill/>
                </a:ln>
                <a:gradFill>
                  <a:gsLst>
                    <a:gs pos="1250">
                      <a:schemeClr val="tx1"/>
                    </a:gs>
                    <a:gs pos="100000">
                      <a:schemeClr val="tx1"/>
                    </a:gs>
                  </a:gsLst>
                  <a:lin ang="5400000" scaled="0"/>
                </a:gradFill>
                <a:latin typeface="+mj-lt"/>
                <a:cs typeface="Segoe UI" pitchFamily="34" charset="0"/>
              </a:rPr>
              <a:t>Benefits </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pic>
        <p:nvPicPr>
          <p:cNvPr id="1026" name="Picture 2" descr="C:\Users\adm\Pictures\Screenshots\Screenshot (297).png"/>
          <p:cNvPicPr>
            <a:picLocks noChangeAspect="1" noChangeArrowheads="1"/>
          </p:cNvPicPr>
          <p:nvPr/>
        </p:nvPicPr>
        <p:blipFill>
          <a:blip r:embed="rId2"/>
          <a:srcRect t="2325" r="67690" b="6080"/>
          <a:stretch>
            <a:fillRect/>
          </a:stretch>
        </p:blipFill>
        <p:spPr bwMode="auto">
          <a:xfrm>
            <a:off x="596180" y="2337136"/>
            <a:ext cx="3298928" cy="3562598"/>
          </a:xfrm>
          <a:prstGeom prst="rect">
            <a:avLst/>
          </a:prstGeom>
          <a:noFill/>
        </p:spPr>
      </p:pic>
      <p:pic>
        <p:nvPicPr>
          <p:cNvPr id="1027" name="Picture 3" descr="C:\Users\adm\Pictures\Screenshots\Screenshot (297).png"/>
          <p:cNvPicPr>
            <a:picLocks noChangeAspect="1" noChangeArrowheads="1"/>
          </p:cNvPicPr>
          <p:nvPr/>
        </p:nvPicPr>
        <p:blipFill>
          <a:blip r:embed="rId2"/>
          <a:srcRect l="34054" t="732" r="33759" b="5556"/>
          <a:stretch>
            <a:fillRect/>
          </a:stretch>
        </p:blipFill>
        <p:spPr bwMode="auto">
          <a:xfrm>
            <a:off x="4239492" y="2096661"/>
            <a:ext cx="3645725" cy="4043548"/>
          </a:xfrm>
          <a:prstGeom prst="rect">
            <a:avLst/>
          </a:prstGeom>
          <a:noFill/>
        </p:spPr>
      </p:pic>
      <p:pic>
        <p:nvPicPr>
          <p:cNvPr id="1028" name="Picture 4" descr="C:\Users\adm\Pictures\Screenshots\Screenshot (297).png"/>
          <p:cNvPicPr>
            <a:picLocks noChangeAspect="1" noChangeArrowheads="1"/>
          </p:cNvPicPr>
          <p:nvPr/>
        </p:nvPicPr>
        <p:blipFill>
          <a:blip r:embed="rId2"/>
          <a:srcRect l="68124" t="1852"/>
          <a:stretch>
            <a:fillRect/>
          </a:stretch>
        </p:blipFill>
        <p:spPr bwMode="auto">
          <a:xfrm>
            <a:off x="8118234" y="1935676"/>
            <a:ext cx="3721899" cy="4365518"/>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0" y="1190965"/>
            <a:ext cx="12192000" cy="553998"/>
          </a:xfrm>
          <a:prstGeom prst="rect">
            <a:avLst/>
          </a:prstGeom>
        </p:spPr>
        <p:txBody>
          <a:bodyPr vert="horz" wrap="square" lIns="0" tIns="0" rIns="0" bIns="0" rtlCol="0" anchor="t">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3600" spc="-50" dirty="0" smtClean="0">
                <a:ln w="3175">
                  <a:noFill/>
                </a:ln>
                <a:gradFill>
                  <a:gsLst>
                    <a:gs pos="1250">
                      <a:schemeClr val="tx1"/>
                    </a:gs>
                    <a:gs pos="100000">
                      <a:schemeClr val="tx1"/>
                    </a:gs>
                  </a:gsLst>
                  <a:lin ang="5400000" scaled="0"/>
                </a:gradFill>
                <a:latin typeface="+mj-lt"/>
                <a:cs typeface="Segoe UI" pitchFamily="34" charset="0"/>
              </a:rPr>
              <a:t>My Journey</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pic>
        <p:nvPicPr>
          <p:cNvPr id="2050" name="Picture 2" descr="F:\my\internships\MSP\IWD\MicrosoftTeams-image.png"/>
          <p:cNvPicPr>
            <a:picLocks noChangeAspect="1" noChangeArrowheads="1"/>
          </p:cNvPicPr>
          <p:nvPr/>
        </p:nvPicPr>
        <p:blipFill>
          <a:blip r:embed="rId2"/>
          <a:srcRect/>
          <a:stretch>
            <a:fillRect/>
          </a:stretch>
        </p:blipFill>
        <p:spPr bwMode="auto">
          <a:xfrm>
            <a:off x="295277" y="1362074"/>
            <a:ext cx="2347912" cy="2347912"/>
          </a:xfrm>
          <a:prstGeom prst="rect">
            <a:avLst/>
          </a:prstGeom>
          <a:noFill/>
        </p:spPr>
      </p:pic>
      <p:pic>
        <p:nvPicPr>
          <p:cNvPr id="2051" name="Picture 3" descr="F:\my\internships\MSP\Advaya Hacks.png"/>
          <p:cNvPicPr>
            <a:picLocks noChangeAspect="1" noChangeArrowheads="1"/>
          </p:cNvPicPr>
          <p:nvPr/>
        </p:nvPicPr>
        <p:blipFill>
          <a:blip r:embed="rId3"/>
          <a:srcRect/>
          <a:stretch>
            <a:fillRect/>
          </a:stretch>
        </p:blipFill>
        <p:spPr bwMode="auto">
          <a:xfrm>
            <a:off x="7671891" y="1278492"/>
            <a:ext cx="3832959" cy="2154987"/>
          </a:xfrm>
          <a:prstGeom prst="rect">
            <a:avLst/>
          </a:prstGeom>
          <a:noFill/>
        </p:spPr>
      </p:pic>
      <p:pic>
        <p:nvPicPr>
          <p:cNvPr id="2052" name="Picture 4" descr="F:\my\internships\MSP\ACM HAcks 2.jpeg"/>
          <p:cNvPicPr>
            <a:picLocks noChangeAspect="1" noChangeArrowheads="1"/>
          </p:cNvPicPr>
          <p:nvPr/>
        </p:nvPicPr>
        <p:blipFill>
          <a:blip r:embed="rId4"/>
          <a:srcRect/>
          <a:stretch>
            <a:fillRect/>
          </a:stretch>
        </p:blipFill>
        <p:spPr bwMode="auto">
          <a:xfrm>
            <a:off x="689639" y="3269705"/>
            <a:ext cx="2443589" cy="2443589"/>
          </a:xfrm>
          <a:prstGeom prst="rect">
            <a:avLst/>
          </a:prstGeom>
          <a:noFill/>
        </p:spPr>
      </p:pic>
      <p:pic>
        <p:nvPicPr>
          <p:cNvPr id="2053" name="Picture 5" descr="F:\my\internships\MSP\ama sde.png"/>
          <p:cNvPicPr>
            <a:picLocks noChangeAspect="1" noChangeArrowheads="1"/>
          </p:cNvPicPr>
          <p:nvPr/>
        </p:nvPicPr>
        <p:blipFill>
          <a:blip r:embed="rId5"/>
          <a:srcRect/>
          <a:stretch>
            <a:fillRect/>
          </a:stretch>
        </p:blipFill>
        <p:spPr bwMode="auto">
          <a:xfrm>
            <a:off x="7763611" y="3059655"/>
            <a:ext cx="3285763" cy="1408184"/>
          </a:xfrm>
          <a:prstGeom prst="rect">
            <a:avLst/>
          </a:prstGeom>
          <a:noFill/>
        </p:spPr>
      </p:pic>
      <p:pic>
        <p:nvPicPr>
          <p:cNvPr id="2055" name="Picture 7" descr="C:\Users\adm\Pictures\Screenshots\Screenshot (298).png"/>
          <p:cNvPicPr>
            <a:picLocks noChangeAspect="1" noChangeArrowheads="1"/>
          </p:cNvPicPr>
          <p:nvPr/>
        </p:nvPicPr>
        <p:blipFill>
          <a:blip r:embed="rId6"/>
          <a:srcRect l="10507" t="9214" r="2535" b="5561"/>
          <a:stretch>
            <a:fillRect/>
          </a:stretch>
        </p:blipFill>
        <p:spPr bwMode="auto">
          <a:xfrm>
            <a:off x="2387292" y="2412675"/>
            <a:ext cx="4014788" cy="2212229"/>
          </a:xfrm>
          <a:prstGeom prst="rect">
            <a:avLst/>
          </a:prstGeom>
          <a:noFill/>
        </p:spPr>
      </p:pic>
      <p:pic>
        <p:nvPicPr>
          <p:cNvPr id="2054" name="Picture 6" descr="C:\Users\adm\Desktop\EPTZLRJUcAAG_Vy.jpg"/>
          <p:cNvPicPr>
            <a:picLocks noChangeAspect="1" noChangeArrowheads="1"/>
          </p:cNvPicPr>
          <p:nvPr/>
        </p:nvPicPr>
        <p:blipFill>
          <a:blip r:embed="rId7"/>
          <a:srcRect t="6959"/>
          <a:stretch>
            <a:fillRect/>
          </a:stretch>
        </p:blipFill>
        <p:spPr bwMode="auto">
          <a:xfrm>
            <a:off x="5258479" y="2115403"/>
            <a:ext cx="2458477" cy="3050863"/>
          </a:xfrm>
          <a:prstGeom prst="rect">
            <a:avLst/>
          </a:prstGeom>
          <a:noFill/>
        </p:spPr>
      </p:pic>
      <p:pic>
        <p:nvPicPr>
          <p:cNvPr id="2057" name="Picture 9" descr="C:\Users\adm\Desktop\0.jpg"/>
          <p:cNvPicPr>
            <a:picLocks noChangeAspect="1" noChangeArrowheads="1"/>
          </p:cNvPicPr>
          <p:nvPr/>
        </p:nvPicPr>
        <p:blipFill>
          <a:blip r:embed="rId8"/>
          <a:srcRect/>
          <a:stretch>
            <a:fillRect/>
          </a:stretch>
        </p:blipFill>
        <p:spPr bwMode="auto">
          <a:xfrm>
            <a:off x="1018893" y="5152155"/>
            <a:ext cx="2174682" cy="1448882"/>
          </a:xfrm>
          <a:prstGeom prst="rect">
            <a:avLst/>
          </a:prstGeom>
          <a:noFill/>
        </p:spPr>
      </p:pic>
      <p:pic>
        <p:nvPicPr>
          <p:cNvPr id="2058" name="Picture 10" descr="C:\Users\adm\Desktop\0 (1).jpg"/>
          <p:cNvPicPr>
            <a:picLocks noChangeAspect="1" noChangeArrowheads="1"/>
          </p:cNvPicPr>
          <p:nvPr/>
        </p:nvPicPr>
        <p:blipFill>
          <a:blip r:embed="rId9"/>
          <a:srcRect/>
          <a:stretch>
            <a:fillRect/>
          </a:stretch>
        </p:blipFill>
        <p:spPr bwMode="auto">
          <a:xfrm>
            <a:off x="7743001" y="4380933"/>
            <a:ext cx="3002507" cy="2251880"/>
          </a:xfrm>
          <a:prstGeom prst="rect">
            <a:avLst/>
          </a:prstGeom>
          <a:noFill/>
        </p:spPr>
      </p:pic>
      <p:pic>
        <p:nvPicPr>
          <p:cNvPr id="2059" name="Picture 11" descr="C:\Users\adm\Downloads\WhatsApp Image 2020-10-30 at 2.38.40 PM.jpeg"/>
          <p:cNvPicPr>
            <a:picLocks noChangeAspect="1" noChangeArrowheads="1"/>
          </p:cNvPicPr>
          <p:nvPr/>
        </p:nvPicPr>
        <p:blipFill>
          <a:blip r:embed="rId10"/>
          <a:srcRect/>
          <a:stretch>
            <a:fillRect/>
          </a:stretch>
        </p:blipFill>
        <p:spPr bwMode="auto">
          <a:xfrm>
            <a:off x="5696800" y="4367284"/>
            <a:ext cx="2505504" cy="2299646"/>
          </a:xfrm>
          <a:prstGeom prst="rect">
            <a:avLst/>
          </a:prstGeom>
          <a:noFill/>
        </p:spPr>
      </p:pic>
      <p:pic>
        <p:nvPicPr>
          <p:cNvPr id="2060" name="Picture 12" descr="C:\Users\adm\Desktop\Ehaei06VkAEhGP-.jpg"/>
          <p:cNvPicPr>
            <a:picLocks noChangeAspect="1" noChangeArrowheads="1"/>
          </p:cNvPicPr>
          <p:nvPr/>
        </p:nvPicPr>
        <p:blipFill>
          <a:blip r:embed="rId11"/>
          <a:srcRect/>
          <a:stretch>
            <a:fillRect/>
          </a:stretch>
        </p:blipFill>
        <p:spPr bwMode="auto">
          <a:xfrm>
            <a:off x="2701158" y="4367640"/>
            <a:ext cx="3105265" cy="230611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1421977" y="1214716"/>
            <a:ext cx="11018520" cy="553998"/>
          </a:xfrm>
          <a:prstGeom prst="rect">
            <a:avLst/>
          </a:prstGeom>
        </p:spPr>
        <p:txBody>
          <a:bodyPr vert="horz" wrap="square" lIns="0" tIns="0" rIns="0" bIns="0" rtlCol="0" anchor="t">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smtClean="0">
                <a:ln w="3175">
                  <a:noFill/>
                </a:ln>
                <a:gradFill>
                  <a:gsLst>
                    <a:gs pos="1250">
                      <a:schemeClr val="tx1"/>
                    </a:gs>
                    <a:gs pos="100000">
                      <a:schemeClr val="tx1"/>
                    </a:gs>
                  </a:gsLst>
                  <a:lin ang="5400000" scaled="0"/>
                </a:gradFill>
                <a:effectLst/>
                <a:uLnTx/>
                <a:uFillTx/>
                <a:latin typeface="+mj-lt"/>
                <a:ea typeface="+mn-ea"/>
                <a:cs typeface="Segoe UI" pitchFamily="34" charset="0"/>
              </a:rPr>
              <a:t>Application Process</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sp>
        <p:nvSpPr>
          <p:cNvPr id="6" name="Text Placeholder 2"/>
          <p:cNvSpPr txBox="1">
            <a:spLocks/>
          </p:cNvSpPr>
          <p:nvPr/>
        </p:nvSpPr>
        <p:spPr>
          <a:xfrm>
            <a:off x="1410980" y="2025340"/>
            <a:ext cx="11018520" cy="3028521"/>
          </a:xfrm>
          <a:prstGeom prst="rect">
            <a:avLst/>
          </a:prstGeom>
        </p:spPr>
        <p:txBody>
          <a:bodyPr vert="horz" wrap="square" lIns="0" tIns="0" rIns="0" bIns="0" rtlCol="0">
            <a:spAutoFit/>
          </a:bodyPr>
          <a:lstStyle/>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New students are accepted quarterly </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Students from all backgrounds can apply</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Video or Written Sample on  </a:t>
            </a:r>
          </a:p>
          <a:p>
            <a:pPr marL="971533" lvl="1" indent="-514350" defTabSz="932742">
              <a:spcBef>
                <a:spcPct val="20000"/>
              </a:spcBef>
              <a:buSzPct val="90000"/>
              <a:buFont typeface="+mj-lt"/>
              <a:buAutoNum type="arabicPeriod"/>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Inspire</a:t>
            </a:r>
          </a:p>
          <a:p>
            <a:pPr marL="971533" lvl="1" indent="-514350" defTabSz="932742">
              <a:spcBef>
                <a:spcPct val="20000"/>
              </a:spcBef>
              <a:buSzPct val="90000"/>
              <a:buFont typeface="+mj-lt"/>
              <a:buAutoNum type="arabicPeriod"/>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Teach</a:t>
            </a:r>
          </a:p>
          <a:p>
            <a:pPr marL="971533" lvl="1" indent="-514350" defTabSz="932742">
              <a:spcBef>
                <a:spcPct val="20000"/>
              </a:spcBef>
              <a:buSzPct val="90000"/>
              <a:buFont typeface="+mj-lt"/>
              <a:buAutoNum type="arabicPeriod"/>
              <a:defRPr/>
            </a:pPr>
            <a:r>
              <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Promote</a:t>
            </a:r>
          </a:p>
          <a:p>
            <a:pPr marL="514350" marR="0" lvl="0" indent="-514350" algn="l" defTabSz="932742" rtl="0" eaLnBrk="1" fontAlgn="auto" latinLnBrk="0" hangingPunct="1">
              <a:lnSpc>
                <a:spcPct val="100000"/>
              </a:lnSpc>
              <a:spcBef>
                <a:spcPct val="20000"/>
              </a:spcBef>
              <a:spcAft>
                <a:spcPts val="0"/>
              </a:spcAft>
              <a:buClrTx/>
              <a:buSzPct val="90000"/>
              <a:buFont typeface="Arial" pitchFamily="34" charset="0"/>
              <a:buChar char="•"/>
              <a:tabLst/>
              <a:defRPr/>
            </a:pPr>
            <a:endPar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696" y="2627542"/>
            <a:ext cx="11018520" cy="1107996"/>
          </a:xfrm>
        </p:spPr>
        <p:txBody>
          <a:bodyPr/>
          <a:lstStyle/>
          <a:p>
            <a:r>
              <a:rPr lang="en-IN" b="1" dirty="0"/>
              <a:t>Apply at </a:t>
            </a:r>
            <a:br>
              <a:rPr lang="en-IN" b="1" dirty="0"/>
            </a:br>
            <a:r>
              <a:rPr lang="en-IN" b="1" dirty="0"/>
              <a:t> </a:t>
            </a:r>
            <a:r>
              <a:rPr lang="en-IN" b="1" dirty="0" smtClean="0">
                <a:hlinkClick r:id="rId2"/>
              </a:rPr>
              <a:t>studentambassadors.microsoft.com</a:t>
            </a:r>
            <a:r>
              <a:rPr lang="en-IN" b="1" dirty="0" smtClean="0"/>
              <a:t> </a:t>
            </a:r>
            <a:endParaRPr lang="en-IN" b="1" dirty="0"/>
          </a:p>
        </p:txBody>
      </p:sp>
      <p:sp>
        <p:nvSpPr>
          <p:cNvPr id="9" name="TextBox 8"/>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txBox="1">
            <a:spLocks/>
          </p:cNvSpPr>
          <p:nvPr/>
        </p:nvSpPr>
        <p:spPr>
          <a:xfrm>
            <a:off x="477521" y="410135"/>
            <a:ext cx="4201160" cy="307777"/>
          </a:xfrm>
          <a:prstGeom prst="rect">
            <a:avLst/>
          </a:prstGeom>
        </p:spPr>
        <p:txBody>
          <a:bodyPr vert="horz" wrap="square" lIns="0" tIns="0" rIns="0" bIns="0" rtlCol="0" anchor="t">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50" normalizeH="0" baseline="0" noProof="0" smtClean="0">
                <a:ln w="3175">
                  <a:noFill/>
                </a:ln>
                <a:solidFill>
                  <a:srgbClr val="D2D2D2"/>
                </a:solidFill>
                <a:effectLst/>
                <a:uLnTx/>
                <a:uFillTx/>
                <a:latin typeface="+mj-lt"/>
                <a:ea typeface="+mn-ea"/>
                <a:cs typeface="Segoe UI" pitchFamily="34" charset="0"/>
              </a:rPr>
              <a:t>Microsoft Learn Student Ambassadors</a:t>
            </a:r>
            <a:endParaRPr kumimoji="0" lang="en-US" sz="2000" b="0" i="0" u="none" strike="noStrike" kern="1200" cap="none" spc="-50" normalizeH="0" baseline="0" noProof="0" dirty="0">
              <a:ln w="3175">
                <a:noFill/>
              </a:ln>
              <a:solidFill>
                <a:srgbClr val="D2D2D2"/>
              </a:solidFill>
              <a:effectLst/>
              <a:uLnTx/>
              <a:uFillTx/>
              <a:latin typeface="+mj-lt"/>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1421977" y="1214716"/>
            <a:ext cx="11018520" cy="553998"/>
          </a:xfrm>
          <a:prstGeom prst="rect">
            <a:avLst/>
          </a:prstGeom>
        </p:spPr>
        <p:txBody>
          <a:bodyPr vert="horz" wrap="square" lIns="0" tIns="0" rIns="0" bIns="0" rtlCol="0" anchor="t">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smtClean="0">
                <a:ln w="3175">
                  <a:noFill/>
                </a:ln>
                <a:gradFill>
                  <a:gsLst>
                    <a:gs pos="1250">
                      <a:schemeClr val="tx1"/>
                    </a:gs>
                    <a:gs pos="100000">
                      <a:schemeClr val="tx1"/>
                    </a:gs>
                  </a:gsLst>
                  <a:lin ang="5400000" scaled="0"/>
                </a:gradFill>
                <a:effectLst/>
                <a:uLnTx/>
                <a:uFillTx/>
                <a:latin typeface="+mj-lt"/>
                <a:ea typeface="+mn-ea"/>
                <a:cs typeface="Segoe UI" pitchFamily="34" charset="0"/>
              </a:rPr>
              <a:t>Microsoft Learn</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pic>
        <p:nvPicPr>
          <p:cNvPr id="4098" name="Picture 2" descr="C:\Users\adm\Pictures\Screenshots\Screenshot (303).png"/>
          <p:cNvPicPr>
            <a:picLocks noChangeAspect="1" noChangeArrowheads="1"/>
          </p:cNvPicPr>
          <p:nvPr/>
        </p:nvPicPr>
        <p:blipFill>
          <a:blip r:embed="rId2"/>
          <a:srcRect t="4156" r="2440" b="4943"/>
          <a:stretch>
            <a:fillRect/>
          </a:stretch>
        </p:blipFill>
        <p:spPr bwMode="auto">
          <a:xfrm>
            <a:off x="1396621" y="1951629"/>
            <a:ext cx="8443415" cy="4423114"/>
          </a:xfrm>
          <a:prstGeom prst="rect">
            <a:avLst/>
          </a:prstGeom>
          <a:noFill/>
        </p:spPr>
      </p:pic>
      <p:sp>
        <p:nvSpPr>
          <p:cNvPr id="9" name="TextBox 8"/>
          <p:cNvSpPr txBox="1"/>
          <p:nvPr/>
        </p:nvSpPr>
        <p:spPr>
          <a:xfrm>
            <a:off x="2542341" y="6447167"/>
            <a:ext cx="5932971" cy="738664"/>
          </a:xfrm>
          <a:prstGeom prst="rect">
            <a:avLst/>
          </a:prstGeom>
          <a:noFill/>
        </p:spPr>
        <p:txBody>
          <a:bodyPr wrap="none" lIns="0" tIns="0" rIns="0" bIns="0" rtlCol="0">
            <a:spAutoFit/>
          </a:bodyPr>
          <a:lstStyle/>
          <a:p>
            <a:r>
              <a:rPr lang="en-IN" sz="1600" dirty="0" smtClean="0">
                <a:gradFill>
                  <a:gsLst>
                    <a:gs pos="2917">
                      <a:schemeClr val="tx1"/>
                    </a:gs>
                    <a:gs pos="30000">
                      <a:schemeClr val="tx1"/>
                    </a:gs>
                  </a:gsLst>
                  <a:lin ang="5400000" scaled="0"/>
                </a:gradFill>
              </a:rPr>
              <a:t>Reference - </a:t>
            </a:r>
            <a:r>
              <a:rPr lang="en-IN" sz="1600" dirty="0" smtClean="0">
                <a:gradFill>
                  <a:gsLst>
                    <a:gs pos="2917">
                      <a:schemeClr val="tx1"/>
                    </a:gs>
                    <a:gs pos="30000">
                      <a:schemeClr val="tx1"/>
                    </a:gs>
                  </a:gsLst>
                  <a:lin ang="5400000" scaled="0"/>
                </a:gradFill>
                <a:hlinkClick r:id="rId3"/>
              </a:rPr>
              <a:t>https://docs.microsoft.com/en-gb/learn/roles/student</a:t>
            </a:r>
            <a:endParaRPr lang="en-IN" sz="1600" dirty="0" smtClean="0">
              <a:gradFill>
                <a:gsLst>
                  <a:gs pos="2917">
                    <a:schemeClr val="tx1"/>
                  </a:gs>
                  <a:gs pos="30000">
                    <a:schemeClr val="tx1"/>
                  </a:gs>
                </a:gsLst>
                <a:lin ang="5400000" scaled="0"/>
              </a:gradFill>
            </a:endParaRPr>
          </a:p>
          <a:p>
            <a:endParaRPr lang="en-IN" sz="1600" dirty="0" smtClean="0">
              <a:gradFill>
                <a:gsLst>
                  <a:gs pos="2917">
                    <a:schemeClr val="tx1"/>
                  </a:gs>
                  <a:gs pos="30000">
                    <a:schemeClr val="tx1"/>
                  </a:gs>
                </a:gsLst>
                <a:lin ang="5400000" scaled="0"/>
              </a:gradFill>
            </a:endParaRPr>
          </a:p>
          <a:p>
            <a:endParaRPr lang="en-IN" sz="1600" dirty="0" err="1" smtClean="0">
              <a:gradFill>
                <a:gsLst>
                  <a:gs pos="2917">
                    <a:schemeClr val="tx1"/>
                  </a:gs>
                  <a:gs pos="3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1421977" y="1214716"/>
            <a:ext cx="11018520" cy="553998"/>
          </a:xfrm>
          <a:prstGeom prst="rect">
            <a:avLst/>
          </a:prstGeom>
        </p:spPr>
        <p:txBody>
          <a:bodyPr vert="horz" wrap="square" lIns="0" tIns="0" rIns="0" bIns="0" rtlCol="0" anchor="t">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smtClean="0">
                <a:ln w="3175">
                  <a:noFill/>
                </a:ln>
                <a:gradFill>
                  <a:gsLst>
                    <a:gs pos="1250">
                      <a:schemeClr val="tx1"/>
                    </a:gs>
                    <a:gs pos="100000">
                      <a:schemeClr val="tx1"/>
                    </a:gs>
                  </a:gsLst>
                  <a:lin ang="5400000" scaled="0"/>
                </a:gradFill>
                <a:effectLst/>
                <a:uLnTx/>
                <a:uFillTx/>
                <a:latin typeface="+mj-lt"/>
                <a:ea typeface="+mn-ea"/>
                <a:cs typeface="Segoe UI" pitchFamily="34" charset="0"/>
              </a:rPr>
              <a:t>Microsoft Azure</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pic>
        <p:nvPicPr>
          <p:cNvPr id="3075" name="Picture 3" descr="C:\Users\adm\Pictures\Screenshots\Screenshot (302).png"/>
          <p:cNvPicPr>
            <a:picLocks noChangeAspect="1" noChangeArrowheads="1"/>
          </p:cNvPicPr>
          <p:nvPr/>
        </p:nvPicPr>
        <p:blipFill>
          <a:blip r:embed="rId2"/>
          <a:srcRect t="5078" r="1794" b="5664"/>
          <a:stretch>
            <a:fillRect/>
          </a:stretch>
        </p:blipFill>
        <p:spPr bwMode="auto">
          <a:xfrm>
            <a:off x="1481138" y="1929234"/>
            <a:ext cx="8191500" cy="4185816"/>
          </a:xfrm>
          <a:prstGeom prst="rect">
            <a:avLst/>
          </a:prstGeom>
          <a:noFill/>
        </p:spPr>
      </p:pic>
      <p:sp>
        <p:nvSpPr>
          <p:cNvPr id="9" name="TextBox 8"/>
          <p:cNvSpPr txBox="1"/>
          <p:nvPr/>
        </p:nvSpPr>
        <p:spPr>
          <a:xfrm>
            <a:off x="2542341" y="6242447"/>
            <a:ext cx="5553956" cy="492443"/>
          </a:xfrm>
          <a:prstGeom prst="rect">
            <a:avLst/>
          </a:prstGeom>
          <a:noFill/>
        </p:spPr>
        <p:txBody>
          <a:bodyPr wrap="none" lIns="0" tIns="0" rIns="0" bIns="0" rtlCol="0">
            <a:spAutoFit/>
          </a:bodyPr>
          <a:lstStyle/>
          <a:p>
            <a:r>
              <a:rPr lang="en-IN" sz="1600" dirty="0" smtClean="0">
                <a:gradFill>
                  <a:gsLst>
                    <a:gs pos="2917">
                      <a:schemeClr val="tx1"/>
                    </a:gs>
                    <a:gs pos="30000">
                      <a:schemeClr val="tx1"/>
                    </a:gs>
                  </a:gsLst>
                  <a:lin ang="5400000" scaled="0"/>
                </a:gradFill>
              </a:rPr>
              <a:t>Reference - </a:t>
            </a:r>
            <a:r>
              <a:rPr lang="en-IN" sz="1600" dirty="0" smtClean="0">
                <a:gradFill>
                  <a:gsLst>
                    <a:gs pos="2917">
                      <a:schemeClr val="tx1"/>
                    </a:gs>
                    <a:gs pos="30000">
                      <a:schemeClr val="tx1"/>
                    </a:gs>
                  </a:gsLst>
                  <a:lin ang="5400000" scaled="0"/>
                </a:gradFill>
                <a:hlinkClick r:id="rId3"/>
              </a:rPr>
              <a:t>https://azure.microsoft.com/en-gb/free/students/</a:t>
            </a:r>
            <a:endParaRPr lang="en-IN" sz="1600" dirty="0" smtClean="0">
              <a:gradFill>
                <a:gsLst>
                  <a:gs pos="2917">
                    <a:schemeClr val="tx1"/>
                  </a:gs>
                  <a:gs pos="30000">
                    <a:schemeClr val="tx1"/>
                  </a:gs>
                </a:gsLst>
                <a:lin ang="5400000" scaled="0"/>
              </a:gradFill>
            </a:endParaRPr>
          </a:p>
          <a:p>
            <a:endParaRPr lang="en-IN" sz="1600" dirty="0" err="1" smtClean="0">
              <a:gradFill>
                <a:gsLst>
                  <a:gs pos="2917">
                    <a:schemeClr val="tx1"/>
                  </a:gs>
                  <a:gs pos="3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1367385" y="2183713"/>
            <a:ext cx="11018520" cy="553998"/>
          </a:xfrm>
          <a:prstGeom prst="rect">
            <a:avLst/>
          </a:prstGeom>
        </p:spPr>
        <p:txBody>
          <a:bodyPr vert="horz" wrap="square" lIns="0" tIns="0" rIns="0" bIns="0" rtlCol="0" anchor="t">
            <a:spAutoFit/>
          </a:bodyPr>
          <a:lstStyle/>
          <a:p>
            <a:pPr lvl="0" defTabSz="932742">
              <a:spcBef>
                <a:spcPct val="0"/>
              </a:spcBef>
              <a:defRPr/>
            </a:pPr>
            <a:r>
              <a:rPr lang="en-IN" sz="3600" dirty="0" smtClean="0"/>
              <a:t>Connect with me !</a:t>
            </a:r>
            <a:endParaRPr kumimoji="0" lang="en-US" sz="3600" b="0" i="0" u="none" strike="noStrike" kern="1200" cap="none" spc="-50"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7" name="TextBox 6"/>
          <p:cNvSpPr txBox="1"/>
          <p:nvPr/>
        </p:nvSpPr>
        <p:spPr>
          <a:xfrm>
            <a:off x="9696450" y="425524"/>
            <a:ext cx="1856277" cy="276999"/>
          </a:xfrm>
          <a:prstGeom prst="rect">
            <a:avLst/>
          </a:prstGeom>
          <a:noFill/>
        </p:spPr>
        <p:txBody>
          <a:bodyPr wrap="none" lIns="0" tIns="0" rIns="0" bIns="0" rtlCol="0">
            <a:spAutoFit/>
          </a:bodyPr>
          <a:lstStyle/>
          <a:p>
            <a:r>
              <a:rPr lang="en-US" sz="1800" dirty="0" smtClean="0">
                <a:solidFill>
                  <a:schemeClr val="accent3">
                    <a:lumMod val="75000"/>
                  </a:schemeClr>
                </a:solidFill>
              </a:rPr>
              <a:t>@</a:t>
            </a:r>
            <a:r>
              <a:rPr lang="en-US" sz="1800" dirty="0" err="1" smtClean="0">
                <a:solidFill>
                  <a:schemeClr val="accent3">
                    <a:lumMod val="75000"/>
                  </a:schemeClr>
                </a:solidFill>
              </a:rPr>
              <a:t>knowShubhangi</a:t>
            </a:r>
            <a:endParaRPr lang="en-IN" sz="1800" dirty="0">
              <a:solidFill>
                <a:schemeClr val="accent3">
                  <a:lumMod val="75000"/>
                </a:schemeClr>
              </a:solidFill>
            </a:endParaRPr>
          </a:p>
        </p:txBody>
      </p:sp>
      <p:sp>
        <p:nvSpPr>
          <p:cNvPr id="8" name="Title 3"/>
          <p:cNvSpPr>
            <a:spLocks noGrp="1"/>
          </p:cNvSpPr>
          <p:nvPr>
            <p:ph type="title"/>
          </p:nvPr>
        </p:nvSpPr>
        <p:spPr>
          <a:xfrm>
            <a:off x="477521" y="410135"/>
            <a:ext cx="4201160" cy="307777"/>
          </a:xfrm>
        </p:spPr>
        <p:txBody>
          <a:bodyPr/>
          <a:lstStyle/>
          <a:p>
            <a:r>
              <a:rPr lang="en-IN" sz="2000" dirty="0">
                <a:solidFill>
                  <a:srgbClr val="D2D2D2"/>
                </a:solidFill>
              </a:rPr>
              <a:t>Microsoft Learn </a:t>
            </a:r>
            <a:r>
              <a:rPr lang="en-IN" sz="2000" dirty="0" smtClean="0">
                <a:solidFill>
                  <a:srgbClr val="D2D2D2"/>
                </a:solidFill>
              </a:rPr>
              <a:t>Student </a:t>
            </a:r>
            <a:r>
              <a:rPr lang="en-IN" sz="2000" dirty="0">
                <a:solidFill>
                  <a:srgbClr val="D2D2D2"/>
                </a:solidFill>
              </a:rPr>
              <a:t>Ambassadors</a:t>
            </a:r>
            <a:endParaRPr lang="en-US" sz="2000" dirty="0">
              <a:solidFill>
                <a:srgbClr val="D2D2D2"/>
              </a:solidFill>
            </a:endParaRPr>
          </a:p>
        </p:txBody>
      </p:sp>
      <p:sp>
        <p:nvSpPr>
          <p:cNvPr id="6" name="Text Placeholder 2"/>
          <p:cNvSpPr txBox="1">
            <a:spLocks/>
          </p:cNvSpPr>
          <p:nvPr/>
        </p:nvSpPr>
        <p:spPr>
          <a:xfrm>
            <a:off x="1424628" y="3253648"/>
            <a:ext cx="11018520" cy="1551194"/>
          </a:xfrm>
          <a:prstGeom prst="rect">
            <a:avLst/>
          </a:prstGeom>
        </p:spPr>
        <p:txBody>
          <a:bodyPr vert="horz" wrap="square" lIns="0" tIns="0" rIns="0" bIns="0" rtlCol="0">
            <a:spAutoFit/>
          </a:bodyPr>
          <a:lstStyle/>
          <a:p>
            <a:r>
              <a:rPr lang="en-IN" sz="2400" dirty="0" smtClean="0">
                <a:hlinkClick r:id="rId2"/>
              </a:rPr>
              <a:t>twitter.com/</a:t>
            </a:r>
            <a:r>
              <a:rPr lang="en-IN" sz="2400" dirty="0" err="1" smtClean="0">
                <a:hlinkClick r:id="rId2"/>
              </a:rPr>
              <a:t>knowShubhangi</a:t>
            </a:r>
            <a:endParaRPr lang="en-IN" sz="2400" dirty="0" smtClean="0"/>
          </a:p>
          <a:p>
            <a:endParaRPr lang="en-IN" sz="2400" dirty="0" smtClean="0"/>
          </a:p>
          <a:p>
            <a:r>
              <a:rPr lang="en-IN" sz="2400" dirty="0" smtClean="0">
                <a:hlinkClick r:id="rId3"/>
              </a:rPr>
              <a:t>www.linkedin.com/in/knowShubhangi</a:t>
            </a:r>
            <a:endParaRPr lang="en-IN" sz="2400" dirty="0" smtClean="0"/>
          </a:p>
          <a:p>
            <a:pPr marL="514350" marR="0" lvl="0" indent="-514350" algn="l" defTabSz="932742" rtl="0" eaLnBrk="1" fontAlgn="auto" latinLnBrk="0" hangingPunct="1">
              <a:lnSpc>
                <a:spcPct val="100000"/>
              </a:lnSpc>
              <a:spcBef>
                <a:spcPct val="20000"/>
              </a:spcBef>
              <a:spcAft>
                <a:spcPts val="0"/>
              </a:spcAft>
              <a:buClrTx/>
              <a:buSzPct val="90000"/>
              <a:tabLst/>
              <a:defRPr/>
            </a:pPr>
            <a:endParaRPr lang="en-IN" sz="2400" dirty="0" smtClean="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endParaRPr>
          </a:p>
        </p:txBody>
      </p:sp>
      <p:pic>
        <p:nvPicPr>
          <p:cNvPr id="9" name="Picture 8" descr="WhatsApp Image 2020-03-31 at 1.19.51 AM.jpeg"/>
          <p:cNvPicPr>
            <a:picLocks noChangeAspect="1"/>
          </p:cNvPicPr>
          <p:nvPr/>
        </p:nvPicPr>
        <p:blipFill>
          <a:blip r:embed="rId4"/>
          <a:srcRect l="12368" t="14925" b="32935"/>
          <a:stretch>
            <a:fillRect/>
          </a:stretch>
        </p:blipFill>
        <p:spPr>
          <a:xfrm>
            <a:off x="7287905" y="2033524"/>
            <a:ext cx="3077216" cy="2893232"/>
          </a:xfrm>
          <a:prstGeom prst="ellipse">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ITE TEMPLATE">
  <a:themeElements>
    <a:clrScheme name="Student Ambassador_2021">
      <a:dk1>
        <a:srgbClr val="000000"/>
      </a:dk1>
      <a:lt1>
        <a:srgbClr val="FFFFFF"/>
      </a:lt1>
      <a:dk2>
        <a:srgbClr val="2F2F2F"/>
      </a:dk2>
      <a:lt2>
        <a:srgbClr val="E6E6E6"/>
      </a:lt2>
      <a:accent1>
        <a:srgbClr val="0078D4"/>
      </a:accent1>
      <a:accent2>
        <a:srgbClr val="5C2D91"/>
      </a:accent2>
      <a:accent3>
        <a:srgbClr val="50E6FF"/>
      </a:accent3>
      <a:accent4>
        <a:srgbClr val="D59DFF"/>
      </a:accent4>
      <a:accent5>
        <a:srgbClr val="2F2F2F"/>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2" id="{060840F4-8442-4154-AE03-05700860E1B6}" vid="{2CA35654-AA95-4EAF-8C1E-008A884F020F}"/>
    </a:ext>
  </a:extLst>
</a:theme>
</file>

<file path=ppt/theme/theme2.xml><?xml version="1.0" encoding="utf-8"?>
<a:theme xmlns:a="http://schemas.openxmlformats.org/drawingml/2006/main" name="SOFT BLACK TEMPLATE">
  <a:themeElements>
    <a:clrScheme name="Student Ambassador_2021">
      <a:dk1>
        <a:srgbClr val="000000"/>
      </a:dk1>
      <a:lt1>
        <a:srgbClr val="FFFFFF"/>
      </a:lt1>
      <a:dk2>
        <a:srgbClr val="2F2F2F"/>
      </a:dk2>
      <a:lt2>
        <a:srgbClr val="E6E6E6"/>
      </a:lt2>
      <a:accent1>
        <a:srgbClr val="0078D4"/>
      </a:accent1>
      <a:accent2>
        <a:srgbClr val="5C2D91"/>
      </a:accent2>
      <a:accent3>
        <a:srgbClr val="50E6FF"/>
      </a:accent3>
      <a:accent4>
        <a:srgbClr val="D59DFF"/>
      </a:accent4>
      <a:accent5>
        <a:srgbClr val="2F2F2F"/>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2" id="{060840F4-8442-4154-AE03-05700860E1B6}" vid="{5909D274-6178-43D8-BFA6-D91DA2D000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d3b3f7c-4b71-40c9-8fff-4f7fb96dde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B78FCE4F94D941B32D6B6061C29C09" ma:contentTypeVersion="6" ma:contentTypeDescription="Create a new document." ma:contentTypeScope="" ma:versionID="e60c1c03b30260006a1d1ff9f7138066">
  <xsd:schema xmlns:xsd="http://www.w3.org/2001/XMLSchema" xmlns:xs="http://www.w3.org/2001/XMLSchema" xmlns:p="http://schemas.microsoft.com/office/2006/metadata/properties" xmlns:ns2="976fdccd-ca8b-4477-a16f-3129ac8e5ee5" xmlns:ns3="6d3b3f7c-4b71-40c9-8fff-4f7fb96ddea0" targetNamespace="http://schemas.microsoft.com/office/2006/metadata/properties" ma:root="true" ma:fieldsID="36db65670a08b7ac857e594ec6bc08a7" ns2:_="" ns3:_="">
    <xsd:import namespace="976fdccd-ca8b-4477-a16f-3129ac8e5ee5"/>
    <xsd:import namespace="6d3b3f7c-4b71-40c9-8fff-4f7fb96ddea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fdccd-ca8b-4477-a16f-3129ac8e5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b3f7c-4b71-40c9-8fff-4f7fb96dde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965de625-df5b-42e9-a277-2113da4f1195"/>
    <ds:schemaRef ds:uri="dcf5ddc1-fb1d-440f-849a-6450bddbaed7"/>
    <ds:schemaRef ds:uri="6d3b3f7c-4b71-40c9-8fff-4f7fb96ddea0"/>
  </ds:schemaRefs>
</ds:datastoreItem>
</file>

<file path=customXml/itemProps2.xml><?xml version="1.0" encoding="utf-8"?>
<ds:datastoreItem xmlns:ds="http://schemas.openxmlformats.org/officeDocument/2006/customXml" ds:itemID="{22B300F8-02BB-451A-A12F-025F0CFD5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fdccd-ca8b-4477-a16f-3129ac8e5ee5"/>
    <ds:schemaRef ds:uri="6d3b3f7c-4b71-40c9-8fff-4f7fb96dd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 TEMPLATE</Template>
  <TotalTime>1079</TotalTime>
  <Words>165</Words>
  <Application>Microsoft Office PowerPoint</Application>
  <PresentationFormat>Custom</PresentationFormat>
  <Paragraphs>50</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WHITE TEMPLATE</vt:lpstr>
      <vt:lpstr>SOFT BLACK TEMPLATE</vt:lpstr>
      <vt:lpstr>Microsoft Learn  Student Ambassadors</vt:lpstr>
      <vt:lpstr>Microsoft Learn Student Ambassadors</vt:lpstr>
      <vt:lpstr>Microsoft Learn Student Ambassadors</vt:lpstr>
      <vt:lpstr>Microsoft Learn Student Ambassadors</vt:lpstr>
      <vt:lpstr>Microsoft Learn Student Ambassadors</vt:lpstr>
      <vt:lpstr>Apply at   studentambassadors.microsoft.com </vt:lpstr>
      <vt:lpstr>Microsoft Learn Student Ambassadors</vt:lpstr>
      <vt:lpstr>Microsoft Learn Student Ambassadors</vt:lpstr>
      <vt:lpstr>Microsoft Learn Student Ambassadors</vt:lpstr>
      <vt:lpstr>Microsoft Learn Student Ambassadors</vt:lpstr>
    </vt:vector>
  </TitlesOfParts>
  <Manager>&lt;Comms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name or  presentation title</dc:title>
  <dc:subject>MSP Program</dc:subject>
  <dc:creator>"Heidi Laverty" &lt;heidi@mindseyepdx.com&gt;</dc:creator>
  <cp:lastModifiedBy>Windows User</cp:lastModifiedBy>
  <cp:revision>62</cp:revision>
  <dcterms:created xsi:type="dcterms:W3CDTF">2019-03-28T18:40:02Z</dcterms:created>
  <dcterms:modified xsi:type="dcterms:W3CDTF">2020-10-30T11:19:37Z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0x010100F6B78FCE4F94D941B32D6B6061C29C09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