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Overlock"/>
      <p:regular r:id="rId21"/>
      <p:bold r:id="rId22"/>
      <p:italic r:id="rId23"/>
      <p:boldItalic r:id="rId24"/>
    </p:embeddedFont>
    <p:embeddedFont>
      <p:font typeface="Caveat"/>
      <p:regular r:id="rId25"/>
      <p:bold r:id="rId26"/>
    </p:embeddedFon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Overlock-bold.fntdata"/><Relationship Id="rId21" Type="http://schemas.openxmlformats.org/officeDocument/2006/relationships/font" Target="fonts/Overlock-regular.fntdata"/><Relationship Id="rId24" Type="http://schemas.openxmlformats.org/officeDocument/2006/relationships/font" Target="fonts/Overlock-boldItalic.fntdata"/><Relationship Id="rId23" Type="http://schemas.openxmlformats.org/officeDocument/2006/relationships/font" Target="fonts/Overlock-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aveat-bold.fntdata"/><Relationship Id="rId25" Type="http://schemas.openxmlformats.org/officeDocument/2006/relationships/font" Target="fonts/Caveat-regular.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HelveticaNeue-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0ca9ee1f8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80ca9ee1f8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0ca9ee1f8_2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80ca9ee1f8_2_1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0ca9ee1f8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80ca9ee1f8_2_1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0ca9ee1f8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80ca9ee1f8_2_1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80ca9ee1f8_2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80ca9ee1f8_2_1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0ca9ee1f8_2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80ca9ee1f8_2_1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0ca9ee1f8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80ca9ee1f8_2_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0ca9ee1f8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80ca9ee1f8_2_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0ca9ee1f8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80ca9ee1f8_2_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0ca9ee1f8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80ca9ee1f8_2_1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0ca9ee1f8_2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80ca9ee1f8_2_1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0ca9ee1f8_2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80ca9ee1f8_2_1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0ca9ee1f8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80ca9ee1f8_2_1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0ca9ee1f8_2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80ca9ee1f8_2_1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 name="Google Shape;58;p14"/>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14"/>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15"/>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2" name="Google Shape;62;p15"/>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15"/>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15"/>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p16"/>
          <p:cNvSpPr txBox="1"/>
          <p:nvPr>
            <p:ph type="ctrTitle"/>
          </p:nvPr>
        </p:nvSpPr>
        <p:spPr>
          <a:xfrm>
            <a:off x="685800" y="1597819"/>
            <a:ext cx="7772400" cy="1102519"/>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 name="Google Shape;67;p16"/>
          <p:cNvSpPr txBox="1"/>
          <p:nvPr>
            <p:ph idx="1" type="subTitle"/>
          </p:nvPr>
        </p:nvSpPr>
        <p:spPr>
          <a:xfrm>
            <a:off x="1371600" y="2914650"/>
            <a:ext cx="6400800" cy="1314450"/>
          </a:xfrm>
          <a:prstGeom prst="rect">
            <a:avLst/>
          </a:prstGeom>
          <a:noFill/>
          <a:ln>
            <a:noFill/>
          </a:ln>
        </p:spPr>
        <p:txBody>
          <a:bodyPr anchorCtr="0" anchor="t" bIns="34275" lIns="68575" spcFirstLastPara="1" rIns="68575" wrap="square" tIns="34275">
            <a:noAutofit/>
          </a:bodyPr>
          <a:lstStyle>
            <a:lvl1pPr lvl="0" algn="ctr">
              <a:spcBef>
                <a:spcPts val="500"/>
              </a:spcBef>
              <a:spcAft>
                <a:spcPts val="0"/>
              </a:spcAft>
              <a:buClr>
                <a:srgbClr val="888888"/>
              </a:buClr>
              <a:buSzPts val="2400"/>
              <a:buNone/>
              <a:defRPr>
                <a:solidFill>
                  <a:srgbClr val="888888"/>
                </a:solidFill>
              </a:defRPr>
            </a:lvl1pPr>
            <a:lvl2pPr lvl="1" algn="ctr">
              <a:spcBef>
                <a:spcPts val="400"/>
              </a:spcBef>
              <a:spcAft>
                <a:spcPts val="0"/>
              </a:spcAft>
              <a:buClr>
                <a:srgbClr val="888888"/>
              </a:buClr>
              <a:buSzPts val="2100"/>
              <a:buNone/>
              <a:defRPr>
                <a:solidFill>
                  <a:srgbClr val="888888"/>
                </a:solidFill>
              </a:defRPr>
            </a:lvl2pPr>
            <a:lvl3pPr lvl="2" algn="ctr">
              <a:spcBef>
                <a:spcPts val="40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68" name="Google Shape;68;p16"/>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16"/>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6"/>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17"/>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3" name="Google Shape;73;p17"/>
          <p:cNvSpPr txBox="1"/>
          <p:nvPr>
            <p:ph idx="1" type="body"/>
          </p:nvPr>
        </p:nvSpPr>
        <p:spPr>
          <a:xfrm>
            <a:off x="457200" y="1200151"/>
            <a:ext cx="8229600" cy="3394472"/>
          </a:xfrm>
          <a:prstGeom prst="rect">
            <a:avLst/>
          </a:prstGeom>
          <a:noFill/>
          <a:ln>
            <a:noFill/>
          </a:ln>
        </p:spPr>
        <p:txBody>
          <a:bodyPr anchorCtr="0" anchor="t" bIns="34275" lIns="68575" spcFirstLastPara="1" rIns="68575" wrap="square" tIns="34275">
            <a:noAutofit/>
          </a:bodyPr>
          <a:lstStyle>
            <a:lvl1pPr indent="-317500" lvl="0" marL="457200" algn="l">
              <a:spcBef>
                <a:spcPts val="300"/>
              </a:spcBef>
              <a:spcAft>
                <a:spcPts val="0"/>
              </a:spcAft>
              <a:buClr>
                <a:schemeClr val="dk1"/>
              </a:buClr>
              <a:buSzPts val="1400"/>
              <a:buChar char="•"/>
              <a:defRPr/>
            </a:lvl1pPr>
            <a:lvl2pPr indent="-317500" lvl="1" marL="914400" algn="l">
              <a:spcBef>
                <a:spcPts val="300"/>
              </a:spcBef>
              <a:spcAft>
                <a:spcPts val="0"/>
              </a:spcAft>
              <a:buClr>
                <a:schemeClr val="dk1"/>
              </a:buClr>
              <a:buSzPts val="1400"/>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17500" lvl="4" marL="2286000" algn="l">
              <a:spcBef>
                <a:spcPts val="300"/>
              </a:spcBef>
              <a:spcAft>
                <a:spcPts val="0"/>
              </a:spcAft>
              <a:buClr>
                <a:schemeClr val="dk1"/>
              </a:buClr>
              <a:buSzPts val="1400"/>
              <a:buChar char="»"/>
              <a:defRPr/>
            </a:lvl5pPr>
            <a:lvl6pPr indent="-317500" lvl="5" marL="2743200" algn="l">
              <a:spcBef>
                <a:spcPts val="3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74" name="Google Shape;74;p17"/>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17"/>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7"/>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18"/>
          <p:cNvSpPr txBox="1"/>
          <p:nvPr>
            <p:ph type="title"/>
          </p:nvPr>
        </p:nvSpPr>
        <p:spPr>
          <a:xfrm>
            <a:off x="722313" y="3305176"/>
            <a:ext cx="7772400" cy="1021556"/>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Clr>
                <a:schemeClr val="dk1"/>
              </a:buClr>
              <a:buSzPts val="3000"/>
              <a:buFont typeface="Calibri"/>
              <a:buNone/>
              <a:defRPr b="1" sz="30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9" name="Google Shape;79;p18"/>
          <p:cNvSpPr txBox="1"/>
          <p:nvPr>
            <p:ph idx="1" type="body"/>
          </p:nvPr>
        </p:nvSpPr>
        <p:spPr>
          <a:xfrm>
            <a:off x="722313" y="2180035"/>
            <a:ext cx="7772400" cy="1125140"/>
          </a:xfrm>
          <a:prstGeom prst="rect">
            <a:avLst/>
          </a:prstGeom>
          <a:noFill/>
          <a:ln>
            <a:noFill/>
          </a:ln>
        </p:spPr>
        <p:txBody>
          <a:bodyPr anchorCtr="0" anchor="b" bIns="34275" lIns="68575" spcFirstLastPara="1" rIns="68575" wrap="square" tIns="34275">
            <a:noAutofit/>
          </a:bodyPr>
          <a:lstStyle>
            <a:lvl1pPr indent="-228600" lvl="0" marL="457200" algn="l">
              <a:spcBef>
                <a:spcPts val="300"/>
              </a:spcBef>
              <a:spcAft>
                <a:spcPts val="0"/>
              </a:spcAft>
              <a:buClr>
                <a:srgbClr val="888888"/>
              </a:buClr>
              <a:buSzPts val="1500"/>
              <a:buNone/>
              <a:defRPr sz="1500">
                <a:solidFill>
                  <a:srgbClr val="888888"/>
                </a:solidFill>
              </a:defRPr>
            </a:lvl1pPr>
            <a:lvl2pPr indent="-228600" lvl="1" marL="914400" algn="l">
              <a:spcBef>
                <a:spcPts val="300"/>
              </a:spcBef>
              <a:spcAft>
                <a:spcPts val="0"/>
              </a:spcAft>
              <a:buClr>
                <a:srgbClr val="888888"/>
              </a:buClr>
              <a:buSzPts val="1400"/>
              <a:buNone/>
              <a:defRPr sz="1400">
                <a:solidFill>
                  <a:srgbClr val="888888"/>
                </a:solidFill>
              </a:defRPr>
            </a:lvl2pPr>
            <a:lvl3pPr indent="-228600" lvl="2" marL="1371600" algn="l">
              <a:spcBef>
                <a:spcPts val="200"/>
              </a:spcBef>
              <a:spcAft>
                <a:spcPts val="0"/>
              </a:spcAft>
              <a:buClr>
                <a:srgbClr val="888888"/>
              </a:buClr>
              <a:buSzPts val="1200"/>
              <a:buNone/>
              <a:defRPr sz="1200">
                <a:solidFill>
                  <a:srgbClr val="888888"/>
                </a:solidFill>
              </a:defRPr>
            </a:lvl3pPr>
            <a:lvl4pPr indent="-228600" lvl="3" marL="1828800" algn="l">
              <a:spcBef>
                <a:spcPts val="200"/>
              </a:spcBef>
              <a:spcAft>
                <a:spcPts val="0"/>
              </a:spcAft>
              <a:buClr>
                <a:srgbClr val="888888"/>
              </a:buClr>
              <a:buSzPts val="1100"/>
              <a:buNone/>
              <a:defRPr sz="1100">
                <a:solidFill>
                  <a:srgbClr val="888888"/>
                </a:solidFill>
              </a:defRPr>
            </a:lvl4pPr>
            <a:lvl5pPr indent="-228600" lvl="4" marL="2286000" algn="l">
              <a:spcBef>
                <a:spcPts val="200"/>
              </a:spcBef>
              <a:spcAft>
                <a:spcPts val="0"/>
              </a:spcAft>
              <a:buClr>
                <a:srgbClr val="888888"/>
              </a:buClr>
              <a:buSzPts val="1100"/>
              <a:buNone/>
              <a:defRPr sz="1100">
                <a:solidFill>
                  <a:srgbClr val="888888"/>
                </a:solidFill>
              </a:defRPr>
            </a:lvl5pPr>
            <a:lvl6pPr indent="-228600" lvl="5" marL="2743200" algn="l">
              <a:spcBef>
                <a:spcPts val="200"/>
              </a:spcBef>
              <a:spcAft>
                <a:spcPts val="0"/>
              </a:spcAft>
              <a:buClr>
                <a:srgbClr val="888888"/>
              </a:buClr>
              <a:buSzPts val="1100"/>
              <a:buNone/>
              <a:defRPr sz="1100">
                <a:solidFill>
                  <a:srgbClr val="888888"/>
                </a:solidFill>
              </a:defRPr>
            </a:lvl6pPr>
            <a:lvl7pPr indent="-228600" lvl="6" marL="3200400" algn="l">
              <a:spcBef>
                <a:spcPts val="200"/>
              </a:spcBef>
              <a:spcAft>
                <a:spcPts val="0"/>
              </a:spcAft>
              <a:buClr>
                <a:srgbClr val="888888"/>
              </a:buClr>
              <a:buSzPts val="1100"/>
              <a:buNone/>
              <a:defRPr sz="1100">
                <a:solidFill>
                  <a:srgbClr val="888888"/>
                </a:solidFill>
              </a:defRPr>
            </a:lvl7pPr>
            <a:lvl8pPr indent="-228600" lvl="7" marL="3657600" algn="l">
              <a:spcBef>
                <a:spcPts val="200"/>
              </a:spcBef>
              <a:spcAft>
                <a:spcPts val="0"/>
              </a:spcAft>
              <a:buClr>
                <a:srgbClr val="888888"/>
              </a:buClr>
              <a:buSzPts val="1100"/>
              <a:buNone/>
              <a:defRPr sz="1100">
                <a:solidFill>
                  <a:srgbClr val="888888"/>
                </a:solidFill>
              </a:defRPr>
            </a:lvl8pPr>
            <a:lvl9pPr indent="-228600" lvl="8" marL="4114800" algn="l">
              <a:spcBef>
                <a:spcPts val="200"/>
              </a:spcBef>
              <a:spcAft>
                <a:spcPts val="0"/>
              </a:spcAft>
              <a:buClr>
                <a:srgbClr val="888888"/>
              </a:buClr>
              <a:buSzPts val="1100"/>
              <a:buNone/>
              <a:defRPr sz="1100">
                <a:solidFill>
                  <a:srgbClr val="888888"/>
                </a:solidFill>
              </a:defRPr>
            </a:lvl9pPr>
          </a:lstStyle>
          <a:p/>
        </p:txBody>
      </p:sp>
      <p:sp>
        <p:nvSpPr>
          <p:cNvPr id="80" name="Google Shape;80;p18"/>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8"/>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8"/>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19"/>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5" name="Google Shape;85;p19"/>
          <p:cNvSpPr txBox="1"/>
          <p:nvPr>
            <p:ph idx="1" type="body"/>
          </p:nvPr>
        </p:nvSpPr>
        <p:spPr>
          <a:xfrm>
            <a:off x="457200" y="1200151"/>
            <a:ext cx="4038600" cy="3394472"/>
          </a:xfrm>
          <a:prstGeom prst="rect">
            <a:avLst/>
          </a:prstGeom>
          <a:noFill/>
          <a:ln>
            <a:noFill/>
          </a:ln>
        </p:spPr>
        <p:txBody>
          <a:bodyPr anchorCtr="0" anchor="t" bIns="34275" lIns="68575" spcFirstLastPara="1" rIns="68575" wrap="square" tIns="34275">
            <a:noAutofit/>
          </a:bodyPr>
          <a:lstStyle>
            <a:lvl1pPr indent="-361950" lvl="0" marL="457200" algn="l">
              <a:spcBef>
                <a:spcPts val="400"/>
              </a:spcBef>
              <a:spcAft>
                <a:spcPts val="0"/>
              </a:spcAft>
              <a:buClr>
                <a:schemeClr val="dk1"/>
              </a:buClr>
              <a:buSzPts val="2100"/>
              <a:buChar char="•"/>
              <a:defRPr sz="2100"/>
            </a:lvl1pPr>
            <a:lvl2pPr indent="-342900" lvl="1" marL="914400" algn="l">
              <a:spcBef>
                <a:spcPts val="40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7500" lvl="3" marL="1828800" algn="l">
              <a:spcBef>
                <a:spcPts val="300"/>
              </a:spcBef>
              <a:spcAft>
                <a:spcPts val="0"/>
              </a:spcAft>
              <a:buClr>
                <a:schemeClr val="dk1"/>
              </a:buClr>
              <a:buSzPts val="1400"/>
              <a:buChar char="–"/>
              <a:defRPr sz="1400"/>
            </a:lvl4pPr>
            <a:lvl5pPr indent="-317500" lvl="4" marL="2286000" algn="l">
              <a:spcBef>
                <a:spcPts val="300"/>
              </a:spcBef>
              <a:spcAft>
                <a:spcPts val="0"/>
              </a:spcAft>
              <a:buClr>
                <a:schemeClr val="dk1"/>
              </a:buClr>
              <a:buSzPts val="1400"/>
              <a:buChar char="»"/>
              <a:defRPr sz="1400"/>
            </a:lvl5pPr>
            <a:lvl6pPr indent="-317500" lvl="5" marL="2743200" algn="l">
              <a:spcBef>
                <a:spcPts val="3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86" name="Google Shape;86;p19"/>
          <p:cNvSpPr txBox="1"/>
          <p:nvPr>
            <p:ph idx="2" type="body"/>
          </p:nvPr>
        </p:nvSpPr>
        <p:spPr>
          <a:xfrm>
            <a:off x="4648200" y="1200151"/>
            <a:ext cx="4038600" cy="3394472"/>
          </a:xfrm>
          <a:prstGeom prst="rect">
            <a:avLst/>
          </a:prstGeom>
          <a:noFill/>
          <a:ln>
            <a:noFill/>
          </a:ln>
        </p:spPr>
        <p:txBody>
          <a:bodyPr anchorCtr="0" anchor="t" bIns="34275" lIns="68575" spcFirstLastPara="1" rIns="68575" wrap="square" tIns="34275">
            <a:noAutofit/>
          </a:bodyPr>
          <a:lstStyle>
            <a:lvl1pPr indent="-361950" lvl="0" marL="457200" algn="l">
              <a:spcBef>
                <a:spcPts val="400"/>
              </a:spcBef>
              <a:spcAft>
                <a:spcPts val="0"/>
              </a:spcAft>
              <a:buClr>
                <a:schemeClr val="dk1"/>
              </a:buClr>
              <a:buSzPts val="2100"/>
              <a:buChar char="•"/>
              <a:defRPr sz="2100"/>
            </a:lvl1pPr>
            <a:lvl2pPr indent="-342900" lvl="1" marL="914400" algn="l">
              <a:spcBef>
                <a:spcPts val="40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7500" lvl="3" marL="1828800" algn="l">
              <a:spcBef>
                <a:spcPts val="300"/>
              </a:spcBef>
              <a:spcAft>
                <a:spcPts val="0"/>
              </a:spcAft>
              <a:buClr>
                <a:schemeClr val="dk1"/>
              </a:buClr>
              <a:buSzPts val="1400"/>
              <a:buChar char="–"/>
              <a:defRPr sz="1400"/>
            </a:lvl4pPr>
            <a:lvl5pPr indent="-317500" lvl="4" marL="2286000" algn="l">
              <a:spcBef>
                <a:spcPts val="300"/>
              </a:spcBef>
              <a:spcAft>
                <a:spcPts val="0"/>
              </a:spcAft>
              <a:buClr>
                <a:schemeClr val="dk1"/>
              </a:buClr>
              <a:buSzPts val="1400"/>
              <a:buChar char="»"/>
              <a:defRPr sz="1400"/>
            </a:lvl5pPr>
            <a:lvl6pPr indent="-317500" lvl="5" marL="2743200" algn="l">
              <a:spcBef>
                <a:spcPts val="3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87" name="Google Shape;87;p19"/>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9"/>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9"/>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20"/>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20"/>
          <p:cNvSpPr txBox="1"/>
          <p:nvPr>
            <p:ph idx="1" type="body"/>
          </p:nvPr>
        </p:nvSpPr>
        <p:spPr>
          <a:xfrm>
            <a:off x="457200" y="1151335"/>
            <a:ext cx="4040188" cy="479822"/>
          </a:xfrm>
          <a:prstGeom prst="rect">
            <a:avLst/>
          </a:prstGeom>
          <a:noFill/>
          <a:ln>
            <a:noFill/>
          </a:ln>
        </p:spPr>
        <p:txBody>
          <a:bodyPr anchorCtr="0" anchor="b" bIns="34275" lIns="68575" spcFirstLastPara="1" rIns="68575" wrap="square" tIns="34275">
            <a:noAutofit/>
          </a:bodyPr>
          <a:lstStyle>
            <a:lvl1pPr indent="-228600" lvl="0" marL="457200" algn="l">
              <a:spcBef>
                <a:spcPts val="40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300"/>
              </a:spcBef>
              <a:spcAft>
                <a:spcPts val="0"/>
              </a:spcAft>
              <a:buClr>
                <a:schemeClr val="dk1"/>
              </a:buClr>
              <a:buSzPts val="1400"/>
              <a:buNone/>
              <a:defRPr b="1" sz="1400"/>
            </a:lvl3pPr>
            <a:lvl4pPr indent="-228600" lvl="3" marL="1828800" algn="l">
              <a:spcBef>
                <a:spcPts val="200"/>
              </a:spcBef>
              <a:spcAft>
                <a:spcPts val="0"/>
              </a:spcAft>
              <a:buClr>
                <a:schemeClr val="dk1"/>
              </a:buClr>
              <a:buSzPts val="1200"/>
              <a:buNone/>
              <a:defRPr b="1" sz="1200"/>
            </a:lvl4pPr>
            <a:lvl5pPr indent="-228600" lvl="4" marL="2286000" algn="l">
              <a:spcBef>
                <a:spcPts val="200"/>
              </a:spcBef>
              <a:spcAft>
                <a:spcPts val="0"/>
              </a:spcAft>
              <a:buClr>
                <a:schemeClr val="dk1"/>
              </a:buClr>
              <a:buSzPts val="1200"/>
              <a:buNone/>
              <a:defRPr b="1" sz="1200"/>
            </a:lvl5pPr>
            <a:lvl6pPr indent="-228600" lvl="5" marL="2743200" algn="l">
              <a:spcBef>
                <a:spcPts val="200"/>
              </a:spcBef>
              <a:spcAft>
                <a:spcPts val="0"/>
              </a:spcAft>
              <a:buClr>
                <a:schemeClr val="dk1"/>
              </a:buClr>
              <a:buSzPts val="1200"/>
              <a:buNone/>
              <a:defRPr b="1" sz="1200"/>
            </a:lvl6pPr>
            <a:lvl7pPr indent="-228600" lvl="6" marL="3200400" algn="l">
              <a:spcBef>
                <a:spcPts val="200"/>
              </a:spcBef>
              <a:spcAft>
                <a:spcPts val="0"/>
              </a:spcAft>
              <a:buClr>
                <a:schemeClr val="dk1"/>
              </a:buClr>
              <a:buSzPts val="1200"/>
              <a:buNone/>
              <a:defRPr b="1" sz="1200"/>
            </a:lvl7pPr>
            <a:lvl8pPr indent="-228600" lvl="7" marL="3657600" algn="l">
              <a:spcBef>
                <a:spcPts val="200"/>
              </a:spcBef>
              <a:spcAft>
                <a:spcPts val="0"/>
              </a:spcAft>
              <a:buClr>
                <a:schemeClr val="dk1"/>
              </a:buClr>
              <a:buSzPts val="1200"/>
              <a:buNone/>
              <a:defRPr b="1" sz="1200"/>
            </a:lvl8pPr>
            <a:lvl9pPr indent="-228600" lvl="8" marL="4114800" algn="l">
              <a:spcBef>
                <a:spcPts val="200"/>
              </a:spcBef>
              <a:spcAft>
                <a:spcPts val="0"/>
              </a:spcAft>
              <a:buClr>
                <a:schemeClr val="dk1"/>
              </a:buClr>
              <a:buSzPts val="1200"/>
              <a:buNone/>
              <a:defRPr b="1" sz="1200"/>
            </a:lvl9pPr>
          </a:lstStyle>
          <a:p/>
        </p:txBody>
      </p:sp>
      <p:sp>
        <p:nvSpPr>
          <p:cNvPr id="93" name="Google Shape;93;p20"/>
          <p:cNvSpPr txBox="1"/>
          <p:nvPr>
            <p:ph idx="2" type="body"/>
          </p:nvPr>
        </p:nvSpPr>
        <p:spPr>
          <a:xfrm>
            <a:off x="457200" y="1631156"/>
            <a:ext cx="4040188" cy="2963466"/>
          </a:xfrm>
          <a:prstGeom prst="rect">
            <a:avLst/>
          </a:prstGeom>
          <a:noFill/>
          <a:ln>
            <a:noFill/>
          </a:ln>
        </p:spPr>
        <p:txBody>
          <a:bodyPr anchorCtr="0" anchor="t" bIns="34275" lIns="68575" spcFirstLastPara="1" rIns="68575" wrap="square" tIns="34275">
            <a:noAutofit/>
          </a:bodyPr>
          <a:lstStyle>
            <a:lvl1pPr indent="-342900" lvl="0" marL="457200" algn="l">
              <a:spcBef>
                <a:spcPts val="40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7500" lvl="2" marL="1371600" algn="l">
              <a:spcBef>
                <a:spcPts val="300"/>
              </a:spcBef>
              <a:spcAft>
                <a:spcPts val="0"/>
              </a:spcAft>
              <a:buClr>
                <a:schemeClr val="dk1"/>
              </a:buClr>
              <a:buSzPts val="1400"/>
              <a:buChar char="•"/>
              <a:defRPr sz="1400"/>
            </a:lvl3pPr>
            <a:lvl4pPr indent="-304800" lvl="3" marL="1828800" algn="l">
              <a:spcBef>
                <a:spcPts val="200"/>
              </a:spcBef>
              <a:spcAft>
                <a:spcPts val="0"/>
              </a:spcAft>
              <a:buClr>
                <a:schemeClr val="dk1"/>
              </a:buClr>
              <a:buSzPts val="1200"/>
              <a:buChar char="–"/>
              <a:defRPr sz="1200"/>
            </a:lvl4pPr>
            <a:lvl5pPr indent="-304800" lvl="4" marL="2286000" algn="l">
              <a:spcBef>
                <a:spcPts val="200"/>
              </a:spcBef>
              <a:spcAft>
                <a:spcPts val="0"/>
              </a:spcAft>
              <a:buClr>
                <a:schemeClr val="dk1"/>
              </a:buClr>
              <a:buSzPts val="1200"/>
              <a:buChar char="»"/>
              <a:defRPr sz="1200"/>
            </a:lvl5pPr>
            <a:lvl6pPr indent="-304800" lvl="5" marL="2743200" algn="l">
              <a:spcBef>
                <a:spcPts val="200"/>
              </a:spcBef>
              <a:spcAft>
                <a:spcPts val="0"/>
              </a:spcAft>
              <a:buClr>
                <a:schemeClr val="dk1"/>
              </a:buClr>
              <a:buSzPts val="1200"/>
              <a:buChar char="•"/>
              <a:defRPr sz="1200"/>
            </a:lvl6pPr>
            <a:lvl7pPr indent="-304800" lvl="6" marL="3200400" algn="l">
              <a:spcBef>
                <a:spcPts val="200"/>
              </a:spcBef>
              <a:spcAft>
                <a:spcPts val="0"/>
              </a:spcAft>
              <a:buClr>
                <a:schemeClr val="dk1"/>
              </a:buClr>
              <a:buSzPts val="1200"/>
              <a:buChar char="•"/>
              <a:defRPr sz="1200"/>
            </a:lvl7pPr>
            <a:lvl8pPr indent="-304800" lvl="7" marL="3657600" algn="l">
              <a:spcBef>
                <a:spcPts val="200"/>
              </a:spcBef>
              <a:spcAft>
                <a:spcPts val="0"/>
              </a:spcAft>
              <a:buClr>
                <a:schemeClr val="dk1"/>
              </a:buClr>
              <a:buSzPts val="1200"/>
              <a:buChar char="•"/>
              <a:defRPr sz="1200"/>
            </a:lvl8pPr>
            <a:lvl9pPr indent="-304800" lvl="8" marL="4114800" algn="l">
              <a:spcBef>
                <a:spcPts val="200"/>
              </a:spcBef>
              <a:spcAft>
                <a:spcPts val="0"/>
              </a:spcAft>
              <a:buClr>
                <a:schemeClr val="dk1"/>
              </a:buClr>
              <a:buSzPts val="1200"/>
              <a:buChar char="•"/>
              <a:defRPr sz="1200"/>
            </a:lvl9pPr>
          </a:lstStyle>
          <a:p/>
        </p:txBody>
      </p:sp>
      <p:sp>
        <p:nvSpPr>
          <p:cNvPr id="94" name="Google Shape;94;p20"/>
          <p:cNvSpPr txBox="1"/>
          <p:nvPr>
            <p:ph idx="3" type="body"/>
          </p:nvPr>
        </p:nvSpPr>
        <p:spPr>
          <a:xfrm>
            <a:off x="4645026" y="1151335"/>
            <a:ext cx="4041775" cy="479822"/>
          </a:xfrm>
          <a:prstGeom prst="rect">
            <a:avLst/>
          </a:prstGeom>
          <a:noFill/>
          <a:ln>
            <a:noFill/>
          </a:ln>
        </p:spPr>
        <p:txBody>
          <a:bodyPr anchorCtr="0" anchor="b" bIns="34275" lIns="68575" spcFirstLastPara="1" rIns="68575" wrap="square" tIns="34275">
            <a:noAutofit/>
          </a:bodyPr>
          <a:lstStyle>
            <a:lvl1pPr indent="-228600" lvl="0" marL="457200" algn="l">
              <a:spcBef>
                <a:spcPts val="40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300"/>
              </a:spcBef>
              <a:spcAft>
                <a:spcPts val="0"/>
              </a:spcAft>
              <a:buClr>
                <a:schemeClr val="dk1"/>
              </a:buClr>
              <a:buSzPts val="1400"/>
              <a:buNone/>
              <a:defRPr b="1" sz="1400"/>
            </a:lvl3pPr>
            <a:lvl4pPr indent="-228600" lvl="3" marL="1828800" algn="l">
              <a:spcBef>
                <a:spcPts val="200"/>
              </a:spcBef>
              <a:spcAft>
                <a:spcPts val="0"/>
              </a:spcAft>
              <a:buClr>
                <a:schemeClr val="dk1"/>
              </a:buClr>
              <a:buSzPts val="1200"/>
              <a:buNone/>
              <a:defRPr b="1" sz="1200"/>
            </a:lvl4pPr>
            <a:lvl5pPr indent="-228600" lvl="4" marL="2286000" algn="l">
              <a:spcBef>
                <a:spcPts val="200"/>
              </a:spcBef>
              <a:spcAft>
                <a:spcPts val="0"/>
              </a:spcAft>
              <a:buClr>
                <a:schemeClr val="dk1"/>
              </a:buClr>
              <a:buSzPts val="1200"/>
              <a:buNone/>
              <a:defRPr b="1" sz="1200"/>
            </a:lvl5pPr>
            <a:lvl6pPr indent="-228600" lvl="5" marL="2743200" algn="l">
              <a:spcBef>
                <a:spcPts val="200"/>
              </a:spcBef>
              <a:spcAft>
                <a:spcPts val="0"/>
              </a:spcAft>
              <a:buClr>
                <a:schemeClr val="dk1"/>
              </a:buClr>
              <a:buSzPts val="1200"/>
              <a:buNone/>
              <a:defRPr b="1" sz="1200"/>
            </a:lvl6pPr>
            <a:lvl7pPr indent="-228600" lvl="6" marL="3200400" algn="l">
              <a:spcBef>
                <a:spcPts val="200"/>
              </a:spcBef>
              <a:spcAft>
                <a:spcPts val="0"/>
              </a:spcAft>
              <a:buClr>
                <a:schemeClr val="dk1"/>
              </a:buClr>
              <a:buSzPts val="1200"/>
              <a:buNone/>
              <a:defRPr b="1" sz="1200"/>
            </a:lvl7pPr>
            <a:lvl8pPr indent="-228600" lvl="7" marL="3657600" algn="l">
              <a:spcBef>
                <a:spcPts val="200"/>
              </a:spcBef>
              <a:spcAft>
                <a:spcPts val="0"/>
              </a:spcAft>
              <a:buClr>
                <a:schemeClr val="dk1"/>
              </a:buClr>
              <a:buSzPts val="1200"/>
              <a:buNone/>
              <a:defRPr b="1" sz="1200"/>
            </a:lvl8pPr>
            <a:lvl9pPr indent="-228600" lvl="8" marL="4114800" algn="l">
              <a:spcBef>
                <a:spcPts val="200"/>
              </a:spcBef>
              <a:spcAft>
                <a:spcPts val="0"/>
              </a:spcAft>
              <a:buClr>
                <a:schemeClr val="dk1"/>
              </a:buClr>
              <a:buSzPts val="1200"/>
              <a:buNone/>
              <a:defRPr b="1" sz="1200"/>
            </a:lvl9pPr>
          </a:lstStyle>
          <a:p/>
        </p:txBody>
      </p:sp>
      <p:sp>
        <p:nvSpPr>
          <p:cNvPr id="95" name="Google Shape;95;p20"/>
          <p:cNvSpPr txBox="1"/>
          <p:nvPr>
            <p:ph idx="4" type="body"/>
          </p:nvPr>
        </p:nvSpPr>
        <p:spPr>
          <a:xfrm>
            <a:off x="4645026" y="1631156"/>
            <a:ext cx="4041775" cy="2963466"/>
          </a:xfrm>
          <a:prstGeom prst="rect">
            <a:avLst/>
          </a:prstGeom>
          <a:noFill/>
          <a:ln>
            <a:noFill/>
          </a:ln>
        </p:spPr>
        <p:txBody>
          <a:bodyPr anchorCtr="0" anchor="t" bIns="34275" lIns="68575" spcFirstLastPara="1" rIns="68575" wrap="square" tIns="34275">
            <a:noAutofit/>
          </a:bodyPr>
          <a:lstStyle>
            <a:lvl1pPr indent="-342900" lvl="0" marL="457200" algn="l">
              <a:spcBef>
                <a:spcPts val="40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7500" lvl="2" marL="1371600" algn="l">
              <a:spcBef>
                <a:spcPts val="300"/>
              </a:spcBef>
              <a:spcAft>
                <a:spcPts val="0"/>
              </a:spcAft>
              <a:buClr>
                <a:schemeClr val="dk1"/>
              </a:buClr>
              <a:buSzPts val="1400"/>
              <a:buChar char="•"/>
              <a:defRPr sz="1400"/>
            </a:lvl3pPr>
            <a:lvl4pPr indent="-304800" lvl="3" marL="1828800" algn="l">
              <a:spcBef>
                <a:spcPts val="200"/>
              </a:spcBef>
              <a:spcAft>
                <a:spcPts val="0"/>
              </a:spcAft>
              <a:buClr>
                <a:schemeClr val="dk1"/>
              </a:buClr>
              <a:buSzPts val="1200"/>
              <a:buChar char="–"/>
              <a:defRPr sz="1200"/>
            </a:lvl4pPr>
            <a:lvl5pPr indent="-304800" lvl="4" marL="2286000" algn="l">
              <a:spcBef>
                <a:spcPts val="200"/>
              </a:spcBef>
              <a:spcAft>
                <a:spcPts val="0"/>
              </a:spcAft>
              <a:buClr>
                <a:schemeClr val="dk1"/>
              </a:buClr>
              <a:buSzPts val="1200"/>
              <a:buChar char="»"/>
              <a:defRPr sz="1200"/>
            </a:lvl5pPr>
            <a:lvl6pPr indent="-304800" lvl="5" marL="2743200" algn="l">
              <a:spcBef>
                <a:spcPts val="200"/>
              </a:spcBef>
              <a:spcAft>
                <a:spcPts val="0"/>
              </a:spcAft>
              <a:buClr>
                <a:schemeClr val="dk1"/>
              </a:buClr>
              <a:buSzPts val="1200"/>
              <a:buChar char="•"/>
              <a:defRPr sz="1200"/>
            </a:lvl6pPr>
            <a:lvl7pPr indent="-304800" lvl="6" marL="3200400" algn="l">
              <a:spcBef>
                <a:spcPts val="200"/>
              </a:spcBef>
              <a:spcAft>
                <a:spcPts val="0"/>
              </a:spcAft>
              <a:buClr>
                <a:schemeClr val="dk1"/>
              </a:buClr>
              <a:buSzPts val="1200"/>
              <a:buChar char="•"/>
              <a:defRPr sz="1200"/>
            </a:lvl7pPr>
            <a:lvl8pPr indent="-304800" lvl="7" marL="3657600" algn="l">
              <a:spcBef>
                <a:spcPts val="200"/>
              </a:spcBef>
              <a:spcAft>
                <a:spcPts val="0"/>
              </a:spcAft>
              <a:buClr>
                <a:schemeClr val="dk1"/>
              </a:buClr>
              <a:buSzPts val="1200"/>
              <a:buChar char="•"/>
              <a:defRPr sz="1200"/>
            </a:lvl8pPr>
            <a:lvl9pPr indent="-304800" lvl="8" marL="4114800" algn="l">
              <a:spcBef>
                <a:spcPts val="200"/>
              </a:spcBef>
              <a:spcAft>
                <a:spcPts val="0"/>
              </a:spcAft>
              <a:buClr>
                <a:schemeClr val="dk1"/>
              </a:buClr>
              <a:buSzPts val="1200"/>
              <a:buChar char="•"/>
              <a:defRPr sz="1200"/>
            </a:lvl9pPr>
          </a:lstStyle>
          <a:p/>
        </p:txBody>
      </p:sp>
      <p:sp>
        <p:nvSpPr>
          <p:cNvPr id="96" name="Google Shape;96;p20"/>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1" y="204788"/>
            <a:ext cx="3008313" cy="871537"/>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575050" y="204788"/>
            <a:ext cx="5111750" cy="4389835"/>
          </a:xfrm>
          <a:prstGeom prst="rect">
            <a:avLst/>
          </a:prstGeom>
          <a:noFill/>
          <a:ln>
            <a:noFill/>
          </a:ln>
        </p:spPr>
        <p:txBody>
          <a:bodyPr anchorCtr="0" anchor="t" bIns="34275" lIns="68575" spcFirstLastPara="1" rIns="68575" wrap="square" tIns="34275">
            <a:noAutofit/>
          </a:bodyPr>
          <a:lstStyle>
            <a:lvl1pPr indent="-381000" lvl="0" marL="457200" algn="l">
              <a:spcBef>
                <a:spcPts val="500"/>
              </a:spcBef>
              <a:spcAft>
                <a:spcPts val="0"/>
              </a:spcAft>
              <a:buClr>
                <a:schemeClr val="dk1"/>
              </a:buClr>
              <a:buSzPts val="2400"/>
              <a:buChar char="•"/>
              <a:defRPr sz="2400"/>
            </a:lvl1pPr>
            <a:lvl2pPr indent="-361950" lvl="1" marL="914400" algn="l">
              <a:spcBef>
                <a:spcPts val="400"/>
              </a:spcBef>
              <a:spcAft>
                <a:spcPts val="0"/>
              </a:spcAft>
              <a:buClr>
                <a:schemeClr val="dk1"/>
              </a:buClr>
              <a:buSzPts val="2100"/>
              <a:buChar char="–"/>
              <a:defRPr sz="2100"/>
            </a:lvl2pPr>
            <a:lvl3pPr indent="-342900" lvl="2" marL="1371600" algn="l">
              <a:spcBef>
                <a:spcPts val="400"/>
              </a:spcBef>
              <a:spcAft>
                <a:spcPts val="0"/>
              </a:spcAft>
              <a:buClr>
                <a:schemeClr val="dk1"/>
              </a:buClr>
              <a:buSzPts val="1800"/>
              <a:buChar char="•"/>
              <a:defRPr sz="18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102" name="Google Shape;102;p21"/>
          <p:cNvSpPr txBox="1"/>
          <p:nvPr>
            <p:ph idx="2" type="body"/>
          </p:nvPr>
        </p:nvSpPr>
        <p:spPr>
          <a:xfrm>
            <a:off x="457201" y="1076326"/>
            <a:ext cx="3008313" cy="3518297"/>
          </a:xfrm>
          <a:prstGeom prst="rect">
            <a:avLst/>
          </a:prstGeom>
          <a:noFill/>
          <a:ln>
            <a:noFill/>
          </a:ln>
        </p:spPr>
        <p:txBody>
          <a:bodyPr anchorCtr="0" anchor="t" bIns="34275" lIns="68575" spcFirstLastPara="1" rIns="68575" wrap="square" tIns="34275">
            <a:noAutofit/>
          </a:bodyPr>
          <a:lstStyle>
            <a:lvl1pPr indent="-228600" lvl="0" marL="457200" algn="l">
              <a:spcBef>
                <a:spcPts val="200"/>
              </a:spcBef>
              <a:spcAft>
                <a:spcPts val="0"/>
              </a:spcAft>
              <a:buClr>
                <a:schemeClr val="dk1"/>
              </a:buClr>
              <a:buSzPts val="1100"/>
              <a:buNone/>
              <a:defRPr sz="1100"/>
            </a:lvl1pPr>
            <a:lvl2pPr indent="-228600" lvl="1" marL="914400" algn="l">
              <a:spcBef>
                <a:spcPts val="200"/>
              </a:spcBef>
              <a:spcAft>
                <a:spcPts val="0"/>
              </a:spcAft>
              <a:buClr>
                <a:schemeClr val="dk1"/>
              </a:buClr>
              <a:buSzPts val="900"/>
              <a:buNone/>
              <a:defRPr sz="900"/>
            </a:lvl2pPr>
            <a:lvl3pPr indent="-228600" lvl="2" marL="1371600" algn="l">
              <a:spcBef>
                <a:spcPts val="200"/>
              </a:spcBef>
              <a:spcAft>
                <a:spcPts val="0"/>
              </a:spcAft>
              <a:buClr>
                <a:schemeClr val="dk1"/>
              </a:buClr>
              <a:buSzPts val="800"/>
              <a:buNone/>
              <a:defRPr sz="800"/>
            </a:lvl3pPr>
            <a:lvl4pPr indent="-228600" lvl="3" marL="1828800" algn="l">
              <a:spcBef>
                <a:spcPts val="100"/>
              </a:spcBef>
              <a:spcAft>
                <a:spcPts val="0"/>
              </a:spcAft>
              <a:buClr>
                <a:schemeClr val="dk1"/>
              </a:buClr>
              <a:buSzPts val="700"/>
              <a:buNone/>
              <a:defRPr sz="700"/>
            </a:lvl4pPr>
            <a:lvl5pPr indent="-228600" lvl="4" marL="2286000" algn="l">
              <a:spcBef>
                <a:spcPts val="100"/>
              </a:spcBef>
              <a:spcAft>
                <a:spcPts val="0"/>
              </a:spcAft>
              <a:buClr>
                <a:schemeClr val="dk1"/>
              </a:buClr>
              <a:buSzPts val="700"/>
              <a:buNone/>
              <a:defRPr sz="700"/>
            </a:lvl5pPr>
            <a:lvl6pPr indent="-228600" lvl="5" marL="2743200" algn="l">
              <a:spcBef>
                <a:spcPts val="100"/>
              </a:spcBef>
              <a:spcAft>
                <a:spcPts val="0"/>
              </a:spcAft>
              <a:buClr>
                <a:schemeClr val="dk1"/>
              </a:buClr>
              <a:buSzPts val="700"/>
              <a:buNone/>
              <a:defRPr sz="700"/>
            </a:lvl6pPr>
            <a:lvl7pPr indent="-228600" lvl="6" marL="3200400" algn="l">
              <a:spcBef>
                <a:spcPts val="100"/>
              </a:spcBef>
              <a:spcAft>
                <a:spcPts val="0"/>
              </a:spcAft>
              <a:buClr>
                <a:schemeClr val="dk1"/>
              </a:buClr>
              <a:buSzPts val="700"/>
              <a:buNone/>
              <a:defRPr sz="700"/>
            </a:lvl7pPr>
            <a:lvl8pPr indent="-228600" lvl="7" marL="3657600" algn="l">
              <a:spcBef>
                <a:spcPts val="100"/>
              </a:spcBef>
              <a:spcAft>
                <a:spcPts val="0"/>
              </a:spcAft>
              <a:buClr>
                <a:schemeClr val="dk1"/>
              </a:buClr>
              <a:buSzPts val="700"/>
              <a:buNone/>
              <a:defRPr sz="700"/>
            </a:lvl8pPr>
            <a:lvl9pPr indent="-228600" lvl="8" marL="4114800" algn="l">
              <a:spcBef>
                <a:spcPts val="100"/>
              </a:spcBef>
              <a:spcAft>
                <a:spcPts val="0"/>
              </a:spcAft>
              <a:buClr>
                <a:schemeClr val="dk1"/>
              </a:buClr>
              <a:buSzPts val="700"/>
              <a:buNone/>
              <a:defRPr sz="700"/>
            </a:lvl9pPr>
          </a:lstStyle>
          <a:p/>
        </p:txBody>
      </p:sp>
      <p:sp>
        <p:nvSpPr>
          <p:cNvPr id="103" name="Google Shape;103;p21"/>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3600450"/>
            <a:ext cx="5486400" cy="425053"/>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1792288" y="459581"/>
            <a:ext cx="5486400" cy="3086100"/>
          </a:xfrm>
          <a:prstGeom prst="rect">
            <a:avLst/>
          </a:prstGeom>
          <a:noFill/>
          <a:ln>
            <a:noFill/>
          </a:ln>
        </p:spPr>
        <p:txBody>
          <a:bodyPr anchorCtr="0" anchor="t" bIns="34275" lIns="68575" spcFirstLastPara="1" rIns="68575" wrap="square" tIns="34275">
            <a:noAutofit/>
          </a:bodyPr>
          <a:lstStyle>
            <a:lvl1pPr lvl="0" marR="0" rtl="0" algn="l">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4025503"/>
            <a:ext cx="5486400" cy="603646"/>
          </a:xfrm>
          <a:prstGeom prst="rect">
            <a:avLst/>
          </a:prstGeom>
          <a:noFill/>
          <a:ln>
            <a:noFill/>
          </a:ln>
        </p:spPr>
        <p:txBody>
          <a:bodyPr anchorCtr="0" anchor="t" bIns="34275" lIns="68575" spcFirstLastPara="1" rIns="68575" wrap="square" tIns="34275">
            <a:noAutofit/>
          </a:bodyPr>
          <a:lstStyle>
            <a:lvl1pPr indent="-228600" lvl="0" marL="457200" algn="l">
              <a:spcBef>
                <a:spcPts val="200"/>
              </a:spcBef>
              <a:spcAft>
                <a:spcPts val="0"/>
              </a:spcAft>
              <a:buClr>
                <a:schemeClr val="dk1"/>
              </a:buClr>
              <a:buSzPts val="1100"/>
              <a:buNone/>
              <a:defRPr sz="1100"/>
            </a:lvl1pPr>
            <a:lvl2pPr indent="-228600" lvl="1" marL="914400" algn="l">
              <a:spcBef>
                <a:spcPts val="200"/>
              </a:spcBef>
              <a:spcAft>
                <a:spcPts val="0"/>
              </a:spcAft>
              <a:buClr>
                <a:schemeClr val="dk1"/>
              </a:buClr>
              <a:buSzPts val="900"/>
              <a:buNone/>
              <a:defRPr sz="900"/>
            </a:lvl2pPr>
            <a:lvl3pPr indent="-228600" lvl="2" marL="1371600" algn="l">
              <a:spcBef>
                <a:spcPts val="200"/>
              </a:spcBef>
              <a:spcAft>
                <a:spcPts val="0"/>
              </a:spcAft>
              <a:buClr>
                <a:schemeClr val="dk1"/>
              </a:buClr>
              <a:buSzPts val="800"/>
              <a:buNone/>
              <a:defRPr sz="800"/>
            </a:lvl3pPr>
            <a:lvl4pPr indent="-228600" lvl="3" marL="1828800" algn="l">
              <a:spcBef>
                <a:spcPts val="100"/>
              </a:spcBef>
              <a:spcAft>
                <a:spcPts val="0"/>
              </a:spcAft>
              <a:buClr>
                <a:schemeClr val="dk1"/>
              </a:buClr>
              <a:buSzPts val="700"/>
              <a:buNone/>
              <a:defRPr sz="700"/>
            </a:lvl4pPr>
            <a:lvl5pPr indent="-228600" lvl="4" marL="2286000" algn="l">
              <a:spcBef>
                <a:spcPts val="100"/>
              </a:spcBef>
              <a:spcAft>
                <a:spcPts val="0"/>
              </a:spcAft>
              <a:buClr>
                <a:schemeClr val="dk1"/>
              </a:buClr>
              <a:buSzPts val="700"/>
              <a:buNone/>
              <a:defRPr sz="700"/>
            </a:lvl5pPr>
            <a:lvl6pPr indent="-228600" lvl="5" marL="2743200" algn="l">
              <a:spcBef>
                <a:spcPts val="100"/>
              </a:spcBef>
              <a:spcAft>
                <a:spcPts val="0"/>
              </a:spcAft>
              <a:buClr>
                <a:schemeClr val="dk1"/>
              </a:buClr>
              <a:buSzPts val="700"/>
              <a:buNone/>
              <a:defRPr sz="700"/>
            </a:lvl6pPr>
            <a:lvl7pPr indent="-228600" lvl="6" marL="3200400" algn="l">
              <a:spcBef>
                <a:spcPts val="100"/>
              </a:spcBef>
              <a:spcAft>
                <a:spcPts val="0"/>
              </a:spcAft>
              <a:buClr>
                <a:schemeClr val="dk1"/>
              </a:buClr>
              <a:buSzPts val="700"/>
              <a:buNone/>
              <a:defRPr sz="700"/>
            </a:lvl7pPr>
            <a:lvl8pPr indent="-228600" lvl="7" marL="3657600" algn="l">
              <a:spcBef>
                <a:spcPts val="100"/>
              </a:spcBef>
              <a:spcAft>
                <a:spcPts val="0"/>
              </a:spcAft>
              <a:buClr>
                <a:schemeClr val="dk1"/>
              </a:buClr>
              <a:buSzPts val="700"/>
              <a:buNone/>
              <a:defRPr sz="700"/>
            </a:lvl8pPr>
            <a:lvl9pPr indent="-228600" lvl="8" marL="4114800" algn="l">
              <a:spcBef>
                <a:spcPts val="100"/>
              </a:spcBef>
              <a:spcAft>
                <a:spcPts val="0"/>
              </a:spcAft>
              <a:buClr>
                <a:schemeClr val="dk1"/>
              </a:buClr>
              <a:buSzPts val="700"/>
              <a:buNone/>
              <a:defRPr sz="700"/>
            </a:lvl9pPr>
          </a:lstStyle>
          <a:p/>
        </p:txBody>
      </p:sp>
      <p:sp>
        <p:nvSpPr>
          <p:cNvPr id="110" name="Google Shape;110;p22"/>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874764" y="-1217413"/>
            <a:ext cx="3394472" cy="8229600"/>
          </a:xfrm>
          <a:prstGeom prst="rect">
            <a:avLst/>
          </a:prstGeom>
          <a:noFill/>
          <a:ln>
            <a:noFill/>
          </a:ln>
        </p:spPr>
        <p:txBody>
          <a:bodyPr anchorCtr="0" anchor="t" bIns="34275" lIns="68575" spcFirstLastPara="1" rIns="68575" wrap="square" tIns="34275">
            <a:noAutofit/>
          </a:bodyPr>
          <a:lstStyle>
            <a:lvl1pPr indent="-317500" lvl="0" marL="457200" algn="l">
              <a:spcBef>
                <a:spcPts val="300"/>
              </a:spcBef>
              <a:spcAft>
                <a:spcPts val="0"/>
              </a:spcAft>
              <a:buClr>
                <a:schemeClr val="dk1"/>
              </a:buClr>
              <a:buSzPts val="1400"/>
              <a:buChar char="•"/>
              <a:defRPr/>
            </a:lvl1pPr>
            <a:lvl2pPr indent="-317500" lvl="1" marL="914400" algn="l">
              <a:spcBef>
                <a:spcPts val="300"/>
              </a:spcBef>
              <a:spcAft>
                <a:spcPts val="0"/>
              </a:spcAft>
              <a:buClr>
                <a:schemeClr val="dk1"/>
              </a:buClr>
              <a:buSzPts val="1400"/>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17500" lvl="4" marL="2286000" algn="l">
              <a:spcBef>
                <a:spcPts val="300"/>
              </a:spcBef>
              <a:spcAft>
                <a:spcPts val="0"/>
              </a:spcAft>
              <a:buClr>
                <a:schemeClr val="dk1"/>
              </a:buClr>
              <a:buSzPts val="1400"/>
              <a:buChar char="»"/>
              <a:defRPr/>
            </a:lvl5pPr>
            <a:lvl6pPr indent="-317500" lvl="5" marL="2743200" algn="l">
              <a:spcBef>
                <a:spcPts val="3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16" name="Google Shape;116;p23"/>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463778" y="1371601"/>
            <a:ext cx="4388644" cy="20574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272778" y="-609599"/>
            <a:ext cx="4388644" cy="6019800"/>
          </a:xfrm>
          <a:prstGeom prst="rect">
            <a:avLst/>
          </a:prstGeom>
          <a:noFill/>
          <a:ln>
            <a:noFill/>
          </a:ln>
        </p:spPr>
        <p:txBody>
          <a:bodyPr anchorCtr="0" anchor="t" bIns="34275" lIns="68575" spcFirstLastPara="1" rIns="68575" wrap="square" tIns="34275">
            <a:noAutofit/>
          </a:bodyPr>
          <a:lstStyle>
            <a:lvl1pPr indent="-317500" lvl="0" marL="457200" algn="l">
              <a:spcBef>
                <a:spcPts val="300"/>
              </a:spcBef>
              <a:spcAft>
                <a:spcPts val="0"/>
              </a:spcAft>
              <a:buClr>
                <a:schemeClr val="dk1"/>
              </a:buClr>
              <a:buSzPts val="1400"/>
              <a:buChar char="•"/>
              <a:defRPr/>
            </a:lvl1pPr>
            <a:lvl2pPr indent="-317500" lvl="1" marL="914400" algn="l">
              <a:spcBef>
                <a:spcPts val="300"/>
              </a:spcBef>
              <a:spcAft>
                <a:spcPts val="0"/>
              </a:spcAft>
              <a:buClr>
                <a:schemeClr val="dk1"/>
              </a:buClr>
              <a:buSzPts val="1400"/>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17500" lvl="4" marL="2286000" algn="l">
              <a:spcBef>
                <a:spcPts val="300"/>
              </a:spcBef>
              <a:spcAft>
                <a:spcPts val="0"/>
              </a:spcAft>
              <a:buClr>
                <a:schemeClr val="dk1"/>
              </a:buClr>
              <a:buSzPts val="1400"/>
              <a:buChar char="»"/>
              <a:defRPr/>
            </a:lvl5pPr>
            <a:lvl6pPr indent="-317500" lvl="5" marL="2743200" algn="l">
              <a:spcBef>
                <a:spcPts val="3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22" name="Google Shape;122;p24"/>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457200" y="1200151"/>
            <a:ext cx="8229600" cy="3394472"/>
          </a:xfrm>
          <a:prstGeom prst="rect">
            <a:avLst/>
          </a:prstGeom>
          <a:noFill/>
          <a:ln>
            <a:noFill/>
          </a:ln>
        </p:spPr>
        <p:txBody>
          <a:bodyPr anchorCtr="0" anchor="t" bIns="34275" lIns="68575" spcFirstLastPara="1" rIns="68575" wrap="square" tIns="34275">
            <a:no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hyperlink" Target="http://drive.google.com/file/d/16_6AZfIIlsqLS8KTDr-MyhaUdySwQ7Po/view" TargetMode="Externa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1" Type="http://schemas.openxmlformats.org/officeDocument/2006/relationships/hyperlink" Target="https://github.com/MannyBamrah/PersonalAssistant-Cadbury" TargetMode="External"/><Relationship Id="rId10" Type="http://schemas.openxmlformats.org/officeDocument/2006/relationships/hyperlink" Target="https://github.com/IbrahimEzzatEisa/Personal-Assistant" TargetMode="External"/><Relationship Id="rId13" Type="http://schemas.openxmlformats.org/officeDocument/2006/relationships/hyperlink" Target="https://github.com/ggeop/Python-ai-assistant" TargetMode="External"/><Relationship Id="rId12" Type="http://schemas.openxmlformats.org/officeDocument/2006/relationships/hyperlink" Target="https://github.com/nikitametha/NLP-based-Assistant"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towardsdatascience.com/build-your-first-voice-assistant-85a5a49f6cc1" TargetMode="External"/><Relationship Id="rId4" Type="http://schemas.openxmlformats.org/officeDocument/2006/relationships/hyperlink" Target="https://towardsdatascience.com/build-your-personal-voice-assistant-cec7785508da" TargetMode="External"/><Relationship Id="rId9" Type="http://schemas.openxmlformats.org/officeDocument/2006/relationships/hyperlink" Target="https://github.com/Shellhead007/F.R.I.D.A.Y-Virtual-Assistant-/blob/master/tts.py" TargetMode="External"/><Relationship Id="rId15" Type="http://schemas.openxmlformats.org/officeDocument/2006/relationships/hyperlink" Target="https://towardsdatascience.com/natural-language-processing-nlp-for-machine-learning-d44498845d5b" TargetMode="External"/><Relationship Id="rId14" Type="http://schemas.openxmlformats.org/officeDocument/2006/relationships/hyperlink" Target="https://www.activestate.com/blog/how-to-build-a-digital-virtual-assistant-in-python/" TargetMode="External"/><Relationship Id="rId17" Type="http://schemas.openxmlformats.org/officeDocument/2006/relationships/hyperlink" Target="https://github.com/hmahajan99/Text-Classification" TargetMode="External"/><Relationship Id="rId16" Type="http://schemas.openxmlformats.org/officeDocument/2006/relationships/hyperlink" Target="https://www.youtube.com/watch?v=xvqsFTUsOmc&amp;t=4260s" TargetMode="External"/><Relationship Id="rId5" Type="http://schemas.openxmlformats.org/officeDocument/2006/relationships/hyperlink" Target="https://www.technoarete.org/common_abstract/pdf/IJERCSE/v6/i7/Ext_23897.pdf" TargetMode="External"/><Relationship Id="rId6" Type="http://schemas.openxmlformats.org/officeDocument/2006/relationships/hyperlink" Target="https://github.com/raszidzie/TARS" TargetMode="External"/><Relationship Id="rId18" Type="http://schemas.openxmlformats.org/officeDocument/2006/relationships/hyperlink" Target="https://github.com/lucko515/speech-recognition-neural-network" TargetMode="External"/><Relationship Id="rId7" Type="http://schemas.openxmlformats.org/officeDocument/2006/relationships/hyperlink" Target="https://in.springboard.com/blog/natural-language-processing/" TargetMode="External"/><Relationship Id="rId8" Type="http://schemas.openxmlformats.org/officeDocument/2006/relationships/hyperlink" Target="https://github.com/sparshg17/DESKTOP-VOICE-ASSISTANT/blob/master/untitled0.p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5"/>
          <p:cNvSpPr/>
          <p:nvPr/>
        </p:nvSpPr>
        <p:spPr>
          <a:xfrm>
            <a:off x="0" y="171450"/>
            <a:ext cx="9144000" cy="692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4100" u="none" cap="none" strike="noStrike">
                <a:solidFill>
                  <a:srgbClr val="FFFFFF"/>
                </a:solidFill>
                <a:latin typeface="Calibri"/>
                <a:ea typeface="Calibri"/>
                <a:cs typeface="Calibri"/>
                <a:sym typeface="Calibri"/>
              </a:rPr>
              <a:t>Personal Voice Assistant for PC</a:t>
            </a:r>
            <a:endParaRPr b="1" i="0" sz="4100" u="none" cap="none" strike="noStrike">
              <a:solidFill>
                <a:srgbClr val="FFFFFF"/>
              </a:solidFill>
              <a:latin typeface="Calibri"/>
              <a:ea typeface="Calibri"/>
              <a:cs typeface="Calibri"/>
              <a:sym typeface="Calibri"/>
            </a:endParaRPr>
          </a:p>
        </p:txBody>
      </p:sp>
      <p:sp>
        <p:nvSpPr>
          <p:cNvPr id="130" name="Google Shape;130;p25"/>
          <p:cNvSpPr txBox="1"/>
          <p:nvPr/>
        </p:nvSpPr>
        <p:spPr>
          <a:xfrm>
            <a:off x="285750" y="3829050"/>
            <a:ext cx="2686050" cy="113107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i="0" lang="en" sz="1500" u="none" cap="none" strike="noStrike">
                <a:solidFill>
                  <a:srgbClr val="E5B8B7"/>
                </a:solidFill>
                <a:latin typeface="Calibri"/>
                <a:ea typeface="Calibri"/>
                <a:cs typeface="Calibri"/>
                <a:sym typeface="Calibri"/>
              </a:rPr>
              <a:t>Submitted By:</a:t>
            </a:r>
            <a:endParaRPr sz="1100"/>
          </a:p>
          <a:p>
            <a:pPr indent="0" lvl="0" marL="0" marR="0" rtl="0" algn="just">
              <a:spcBef>
                <a:spcPts val="0"/>
              </a:spcBef>
              <a:spcAft>
                <a:spcPts val="0"/>
              </a:spcAft>
              <a:buNone/>
            </a:pPr>
            <a:r>
              <a:rPr b="1" lang="en" sz="1400">
                <a:solidFill>
                  <a:srgbClr val="E5B8B7"/>
                </a:solidFill>
                <a:latin typeface="Calibri"/>
                <a:ea typeface="Calibri"/>
                <a:cs typeface="Calibri"/>
                <a:sym typeface="Calibri"/>
              </a:rPr>
              <a:t>Ali Nasir (193310004)</a:t>
            </a:r>
            <a:endParaRPr sz="1100"/>
          </a:p>
          <a:p>
            <a:pPr indent="0" lvl="0" marL="0" marR="0" rtl="0" algn="just">
              <a:spcBef>
                <a:spcPts val="0"/>
              </a:spcBef>
              <a:spcAft>
                <a:spcPts val="0"/>
              </a:spcAft>
              <a:buNone/>
            </a:pPr>
            <a:r>
              <a:rPr b="1" lang="en" sz="1400">
                <a:solidFill>
                  <a:srgbClr val="E5B8B7"/>
                </a:solidFill>
                <a:latin typeface="Calibri"/>
                <a:ea typeface="Calibri"/>
                <a:cs typeface="Calibri"/>
                <a:sym typeface="Calibri"/>
              </a:rPr>
              <a:t>Farheen Bano (193310022)</a:t>
            </a:r>
            <a:endParaRPr sz="1100"/>
          </a:p>
          <a:p>
            <a:pPr indent="0" lvl="0" marL="0" marR="0" rtl="0" algn="just">
              <a:spcBef>
                <a:spcPts val="0"/>
              </a:spcBef>
              <a:spcAft>
                <a:spcPts val="0"/>
              </a:spcAft>
              <a:buNone/>
            </a:pPr>
            <a:r>
              <a:rPr b="1" lang="en" sz="1400">
                <a:solidFill>
                  <a:srgbClr val="E5B8B7"/>
                </a:solidFill>
                <a:latin typeface="Calibri"/>
                <a:ea typeface="Calibri"/>
                <a:cs typeface="Calibri"/>
                <a:sym typeface="Calibri"/>
              </a:rPr>
              <a:t>Aakash  Khanderao (193310020)</a:t>
            </a:r>
            <a:endParaRPr sz="1100"/>
          </a:p>
          <a:p>
            <a:pPr indent="0" lvl="0" marL="0" marR="0" rtl="0" algn="just">
              <a:spcBef>
                <a:spcPts val="0"/>
              </a:spcBef>
              <a:spcAft>
                <a:spcPts val="0"/>
              </a:spcAft>
              <a:buNone/>
            </a:pPr>
            <a:r>
              <a:rPr b="1" lang="en" sz="1400">
                <a:solidFill>
                  <a:srgbClr val="E5B8B7"/>
                </a:solidFill>
                <a:latin typeface="Calibri"/>
                <a:ea typeface="Calibri"/>
                <a:cs typeface="Calibri"/>
                <a:sym typeface="Calibri"/>
              </a:rPr>
              <a:t>Mohit Kumar (193310019)</a:t>
            </a:r>
            <a:endParaRPr sz="1400">
              <a:solidFill>
                <a:srgbClr val="E5B8B7"/>
              </a:solidFill>
              <a:latin typeface="Calibri"/>
              <a:ea typeface="Calibri"/>
              <a:cs typeface="Calibri"/>
              <a:sym typeface="Calibri"/>
            </a:endParaRPr>
          </a:p>
        </p:txBody>
      </p:sp>
      <p:sp>
        <p:nvSpPr>
          <p:cNvPr id="131" name="Google Shape;131;p25"/>
          <p:cNvSpPr/>
          <p:nvPr/>
        </p:nvSpPr>
        <p:spPr>
          <a:xfrm>
            <a:off x="6900300" y="4229100"/>
            <a:ext cx="2099400" cy="788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a:solidFill>
                  <a:srgbClr val="FFC000"/>
                </a:solidFill>
                <a:latin typeface="Helvetica Neue"/>
                <a:ea typeface="Helvetica Neue"/>
                <a:cs typeface="Helvetica Neue"/>
                <a:sym typeface="Helvetica Neue"/>
              </a:rPr>
              <a:t>Machine Learning for Remote Sensing-I</a:t>
            </a:r>
            <a:endParaRPr/>
          </a:p>
          <a:p>
            <a:pPr indent="0" lvl="0" marL="0" marR="0" rtl="0" algn="ctr">
              <a:spcBef>
                <a:spcPts val="0"/>
              </a:spcBef>
              <a:spcAft>
                <a:spcPts val="0"/>
              </a:spcAft>
              <a:buNone/>
            </a:pPr>
            <a:r>
              <a:rPr b="1" i="0" lang="en">
                <a:solidFill>
                  <a:srgbClr val="FFC000"/>
                </a:solidFill>
                <a:latin typeface="Helvetica Neue"/>
                <a:ea typeface="Helvetica Neue"/>
                <a:cs typeface="Helvetica Neue"/>
                <a:sym typeface="Helvetica Neue"/>
              </a:rPr>
              <a:t>GNR-652</a:t>
            </a:r>
            <a:endParaRPr b="1" i="0">
              <a:solidFill>
                <a:srgbClr val="FFC00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Automating the Task</a:t>
            </a:r>
            <a:endParaRPr b="1" sz="1800">
              <a:solidFill>
                <a:schemeClr val="lt1"/>
              </a:solidFill>
              <a:latin typeface="Arial"/>
              <a:ea typeface="Arial"/>
              <a:cs typeface="Arial"/>
              <a:sym typeface="Arial"/>
            </a:endParaRPr>
          </a:p>
        </p:txBody>
      </p:sp>
      <p:sp>
        <p:nvSpPr>
          <p:cNvPr id="216" name="Google Shape;216;p34"/>
          <p:cNvSpPr/>
          <p:nvPr/>
        </p:nvSpPr>
        <p:spPr>
          <a:xfrm>
            <a:off x="0" y="4861929"/>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
        <p:nvSpPr>
          <p:cNvPr id="217" name="Google Shape;217;p34"/>
          <p:cNvSpPr/>
          <p:nvPr/>
        </p:nvSpPr>
        <p:spPr>
          <a:xfrm>
            <a:off x="228600" y="609853"/>
            <a:ext cx="8515350" cy="692497"/>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 sz="1400">
                <a:solidFill>
                  <a:schemeClr val="dk1"/>
                </a:solidFill>
                <a:latin typeface="Overlock"/>
                <a:ea typeface="Overlock"/>
                <a:cs typeface="Overlock"/>
                <a:sym typeface="Overlock"/>
              </a:rPr>
              <a:t>We use the microphone of our laptop to continuously record the audio and split it into 2-second samples and feed it into our model for prediction. If our model is able to classify the command with a high confidence score, we perform that task. The following are the working codes for performing each command through python.</a:t>
            </a:r>
            <a:endParaRPr sz="1100"/>
          </a:p>
        </p:txBody>
      </p:sp>
      <p:pic>
        <p:nvPicPr>
          <p:cNvPr id="218" name="Google Shape;218;p34"/>
          <p:cNvPicPr preferRelativeResize="0"/>
          <p:nvPr/>
        </p:nvPicPr>
        <p:blipFill rotWithShape="1">
          <a:blip r:embed="rId3">
            <a:alphaModFix/>
          </a:blip>
          <a:srcRect b="0" l="0" r="0" t="0"/>
          <a:stretch/>
        </p:blipFill>
        <p:spPr>
          <a:xfrm>
            <a:off x="434734" y="1868090"/>
            <a:ext cx="4657725" cy="2421731"/>
          </a:xfrm>
          <a:prstGeom prst="rect">
            <a:avLst/>
          </a:prstGeom>
          <a:noFill/>
          <a:ln>
            <a:noFill/>
          </a:ln>
        </p:spPr>
      </p:pic>
      <p:sp>
        <p:nvSpPr>
          <p:cNvPr id="219" name="Google Shape;219;p34"/>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pic>
        <p:nvPicPr>
          <p:cNvPr id="220" name="Google Shape;220;p34"/>
          <p:cNvPicPr preferRelativeResize="0"/>
          <p:nvPr/>
        </p:nvPicPr>
        <p:blipFill rotWithShape="1">
          <a:blip r:embed="rId4">
            <a:alphaModFix/>
          </a:blip>
          <a:srcRect b="0" l="0" r="0" t="0"/>
          <a:stretch/>
        </p:blipFill>
        <p:spPr>
          <a:xfrm>
            <a:off x="5726430" y="1828799"/>
            <a:ext cx="2700338" cy="25003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Automating the Task</a:t>
            </a:r>
            <a:endParaRPr b="1" sz="1800">
              <a:solidFill>
                <a:schemeClr val="lt1"/>
              </a:solidFill>
              <a:latin typeface="Arial"/>
              <a:ea typeface="Arial"/>
              <a:cs typeface="Arial"/>
              <a:sym typeface="Arial"/>
            </a:endParaRPr>
          </a:p>
        </p:txBody>
      </p:sp>
      <p:sp>
        <p:nvSpPr>
          <p:cNvPr id="226" name="Google Shape;226;p35"/>
          <p:cNvSpPr/>
          <p:nvPr/>
        </p:nvSpPr>
        <p:spPr>
          <a:xfrm>
            <a:off x="0" y="4861929"/>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
        <p:nvSpPr>
          <p:cNvPr id="227" name="Google Shape;227;p35"/>
          <p:cNvSpPr/>
          <p:nvPr/>
        </p:nvSpPr>
        <p:spPr>
          <a:xfrm>
            <a:off x="228600" y="628650"/>
            <a:ext cx="3886200" cy="1523494"/>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 sz="1400">
                <a:solidFill>
                  <a:schemeClr val="dk1"/>
                </a:solidFill>
                <a:latin typeface="Overlock"/>
                <a:ea typeface="Overlock"/>
                <a:cs typeface="Overlock"/>
                <a:sym typeface="Overlock"/>
              </a:rPr>
              <a:t>We now write a code that can indefinitely listen for voice commands through the laptop microphone and split it into 2-sec interval and use that sample to get a prediction from the CNN model. If our CNN model is able to classify a sample with a high confidence score we execute that task. The code is given below.</a:t>
            </a:r>
            <a:endParaRPr sz="1100"/>
          </a:p>
        </p:txBody>
      </p:sp>
      <p:sp>
        <p:nvSpPr>
          <p:cNvPr id="228" name="Google Shape;228;p35"/>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pic>
        <p:nvPicPr>
          <p:cNvPr id="229" name="Google Shape;229;p35"/>
          <p:cNvPicPr preferRelativeResize="0"/>
          <p:nvPr/>
        </p:nvPicPr>
        <p:blipFill rotWithShape="1">
          <a:blip r:embed="rId3">
            <a:alphaModFix/>
          </a:blip>
          <a:srcRect b="0" l="0" r="0" t="0"/>
          <a:stretch/>
        </p:blipFill>
        <p:spPr>
          <a:xfrm>
            <a:off x="4800600" y="654814"/>
            <a:ext cx="2921794" cy="39647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Result and Evaluation</a:t>
            </a:r>
            <a:endParaRPr b="1" sz="1800">
              <a:solidFill>
                <a:schemeClr val="lt1"/>
              </a:solidFill>
              <a:latin typeface="Arial"/>
              <a:ea typeface="Arial"/>
              <a:cs typeface="Arial"/>
              <a:sym typeface="Arial"/>
            </a:endParaRPr>
          </a:p>
        </p:txBody>
      </p:sp>
      <p:sp>
        <p:nvSpPr>
          <p:cNvPr id="235" name="Google Shape;235;p36"/>
          <p:cNvSpPr/>
          <p:nvPr/>
        </p:nvSpPr>
        <p:spPr>
          <a:xfrm>
            <a:off x="0" y="4861929"/>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
        <p:nvSpPr>
          <p:cNvPr id="236" name="Google Shape;236;p36"/>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sp>
        <p:nvSpPr>
          <p:cNvPr id="237" name="Google Shape;237;p36"/>
          <p:cNvSpPr txBox="1"/>
          <p:nvPr/>
        </p:nvSpPr>
        <p:spPr>
          <a:xfrm>
            <a:off x="228600" y="637401"/>
            <a:ext cx="5035273" cy="27699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Overlock"/>
                <a:ea typeface="Overlock"/>
                <a:cs typeface="Overlock"/>
                <a:sym typeface="Overlock"/>
              </a:rPr>
              <a:t>The accuracy of the train and test dataset is generated as follows:</a:t>
            </a:r>
            <a:endParaRPr sz="1400">
              <a:solidFill>
                <a:schemeClr val="dk1"/>
              </a:solidFill>
              <a:latin typeface="Overlock"/>
              <a:ea typeface="Overlock"/>
              <a:cs typeface="Overlock"/>
              <a:sym typeface="Overlock"/>
            </a:endParaRPr>
          </a:p>
        </p:txBody>
      </p:sp>
      <p:pic>
        <p:nvPicPr>
          <p:cNvPr id="238" name="Google Shape;238;p36"/>
          <p:cNvPicPr preferRelativeResize="0"/>
          <p:nvPr/>
        </p:nvPicPr>
        <p:blipFill rotWithShape="1">
          <a:blip r:embed="rId3">
            <a:alphaModFix/>
          </a:blip>
          <a:srcRect b="0" l="0" r="0" t="0"/>
          <a:stretch/>
        </p:blipFill>
        <p:spPr>
          <a:xfrm>
            <a:off x="1085850" y="1028700"/>
            <a:ext cx="6603073" cy="742950"/>
          </a:xfrm>
          <a:prstGeom prst="rect">
            <a:avLst/>
          </a:prstGeom>
          <a:noFill/>
          <a:ln>
            <a:noFill/>
          </a:ln>
        </p:spPr>
      </p:pic>
      <p:sp>
        <p:nvSpPr>
          <p:cNvPr id="239" name="Google Shape;239;p36"/>
          <p:cNvSpPr txBox="1"/>
          <p:nvPr/>
        </p:nvSpPr>
        <p:spPr>
          <a:xfrm>
            <a:off x="240025" y="1733550"/>
            <a:ext cx="7388700" cy="468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Overlock"/>
                <a:ea typeface="Overlock"/>
                <a:cs typeface="Overlock"/>
                <a:sym typeface="Overlock"/>
              </a:rPr>
              <a:t>The test accuracy of our model is approx 95%.</a:t>
            </a:r>
            <a:endParaRPr sz="1100"/>
          </a:p>
          <a:p>
            <a:pPr indent="0" lvl="0" marL="0" marR="0" rtl="0" algn="l">
              <a:spcBef>
                <a:spcPts val="0"/>
              </a:spcBef>
              <a:spcAft>
                <a:spcPts val="0"/>
              </a:spcAft>
              <a:buNone/>
            </a:pPr>
            <a:r>
              <a:rPr b="1" lang="en">
                <a:solidFill>
                  <a:schemeClr val="dk1"/>
                </a:solidFill>
                <a:latin typeface="Overlock"/>
                <a:ea typeface="Overlock"/>
                <a:cs typeface="Overlock"/>
                <a:sym typeface="Overlock"/>
              </a:rPr>
              <a:t>Please click on the video below to watch t</a:t>
            </a:r>
            <a:r>
              <a:rPr b="1" lang="en" sz="1400">
                <a:solidFill>
                  <a:schemeClr val="dk1"/>
                </a:solidFill>
                <a:latin typeface="Overlock"/>
                <a:ea typeface="Overlock"/>
                <a:cs typeface="Overlock"/>
                <a:sym typeface="Overlock"/>
              </a:rPr>
              <a:t>he demo of our Person Voice Assistant</a:t>
            </a:r>
            <a:r>
              <a:rPr b="1" lang="en">
                <a:solidFill>
                  <a:schemeClr val="dk1"/>
                </a:solidFill>
                <a:latin typeface="Overlock"/>
                <a:ea typeface="Overlock"/>
                <a:cs typeface="Overlock"/>
                <a:sym typeface="Overlock"/>
              </a:rPr>
              <a:t>.</a:t>
            </a:r>
            <a:endParaRPr b="1" sz="1400">
              <a:solidFill>
                <a:schemeClr val="dk1"/>
              </a:solidFill>
              <a:latin typeface="Overlock"/>
              <a:ea typeface="Overlock"/>
              <a:cs typeface="Overlock"/>
              <a:sym typeface="Overlock"/>
            </a:endParaRPr>
          </a:p>
        </p:txBody>
      </p:sp>
      <p:pic>
        <p:nvPicPr>
          <p:cNvPr id="240" name="Google Shape;240;p36" title="voice_command_demo.mp4">
            <a:hlinkClick r:id="rId4"/>
          </p:cNvPr>
          <p:cNvPicPr preferRelativeResize="0"/>
          <p:nvPr/>
        </p:nvPicPr>
        <p:blipFill>
          <a:blip r:embed="rId5">
            <a:alphaModFix/>
          </a:blip>
          <a:stretch>
            <a:fillRect/>
          </a:stretch>
        </p:blipFill>
        <p:spPr>
          <a:xfrm>
            <a:off x="2566077" y="2277750"/>
            <a:ext cx="3668600" cy="2751450"/>
          </a:xfrm>
          <a:prstGeom prst="rect">
            <a:avLst/>
          </a:prstGeom>
          <a:noFill/>
          <a:ln>
            <a:noFill/>
          </a:ln>
        </p:spPr>
      </p:pic>
      <p:sp>
        <p:nvSpPr>
          <p:cNvPr id="241" name="Google Shape;241;p36"/>
          <p:cNvSpPr txBox="1"/>
          <p:nvPr/>
        </p:nvSpPr>
        <p:spPr>
          <a:xfrm>
            <a:off x="6651575" y="4561200"/>
            <a:ext cx="2185500" cy="468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solidFill>
                  <a:schemeClr val="dk1"/>
                </a:solidFill>
                <a:latin typeface="Overlock"/>
                <a:ea typeface="Overlock"/>
                <a:cs typeface="Overlock"/>
                <a:sym typeface="Overlock"/>
              </a:rPr>
              <a:t>* </a:t>
            </a:r>
            <a:r>
              <a:rPr lang="en" sz="1200">
                <a:solidFill>
                  <a:schemeClr val="dk1"/>
                </a:solidFill>
                <a:latin typeface="Overlock"/>
                <a:ea typeface="Overlock"/>
                <a:cs typeface="Overlock"/>
                <a:sym typeface="Overlock"/>
              </a:rPr>
              <a:t>If does not play then please find the .mp4 video in the zip </a:t>
            </a:r>
            <a:endParaRPr sz="1200">
              <a:solidFill>
                <a:schemeClr val="dk1"/>
              </a:solidFill>
              <a:latin typeface="Overlock"/>
              <a:ea typeface="Overlock"/>
              <a:cs typeface="Overlock"/>
              <a:sym typeface="Overlo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p:nvPr/>
        </p:nvSpPr>
        <p:spPr>
          <a:xfrm>
            <a:off x="0" y="4861929"/>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
        <p:nvSpPr>
          <p:cNvPr id="247" name="Google Shape;247;p37"/>
          <p:cNvSpPr/>
          <p:nvPr/>
        </p:nvSpPr>
        <p:spPr>
          <a:xfrm>
            <a:off x="184425" y="554925"/>
            <a:ext cx="8581500" cy="5310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
                <a:solidFill>
                  <a:schemeClr val="dk1"/>
                </a:solidFill>
                <a:latin typeface="Overlock"/>
                <a:ea typeface="Overlock"/>
                <a:cs typeface="Overlock"/>
                <a:sym typeface="Overlock"/>
              </a:rPr>
              <a:t>This is just an example of what we can do. We can also choose to automate different tasks through different commands and even expand the number of commands and still get good accuracy.</a:t>
            </a:r>
            <a:endParaRPr b="0" i="0" sz="1500">
              <a:solidFill>
                <a:srgbClr val="292929"/>
              </a:solidFill>
              <a:latin typeface="Twentieth Century"/>
              <a:ea typeface="Twentieth Century"/>
              <a:cs typeface="Twentieth Century"/>
              <a:sym typeface="Twentieth Century"/>
            </a:endParaRPr>
          </a:p>
        </p:txBody>
      </p:sp>
      <p:sp>
        <p:nvSpPr>
          <p:cNvPr id="248" name="Google Shape;248;p37"/>
          <p:cNvSpPr/>
          <p:nvPr/>
        </p:nvSpPr>
        <p:spPr>
          <a:xfrm>
            <a:off x="114300" y="1238250"/>
            <a:ext cx="8458200" cy="3478800"/>
          </a:xfrm>
          <a:prstGeom prst="rect">
            <a:avLst/>
          </a:prstGeom>
          <a:noFill/>
          <a:ln>
            <a:noFill/>
          </a:ln>
        </p:spPr>
        <p:txBody>
          <a:bodyPr anchorCtr="0" anchor="t" bIns="34275" lIns="68575" spcFirstLastPara="1" rIns="68575" wrap="square" tIns="34275">
            <a:noAutofit/>
          </a:bodyPr>
          <a:lstStyle/>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3">
                  <a:extLst>
                    <a:ext uri="{A12FA001-AC4F-418D-AE19-62706E023703}">
                      <ahyp:hlinkClr val="tx"/>
                    </a:ext>
                  </a:extLst>
                </a:hlinkClick>
              </a:rPr>
              <a:t>https://towardsdatascience.com/build-your-first-voice-assistant-85a5a49f6cc1</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4">
                  <a:extLst>
                    <a:ext uri="{A12FA001-AC4F-418D-AE19-62706E023703}">
                      <ahyp:hlinkClr val="tx"/>
                    </a:ext>
                  </a:extLst>
                </a:hlinkClick>
              </a:rPr>
              <a:t>https://towardsdatascience.com/build-your-personal-voice-assistant-cec7785508da</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5">
                  <a:extLst>
                    <a:ext uri="{A12FA001-AC4F-418D-AE19-62706E023703}">
                      <ahyp:hlinkClr val="tx"/>
                    </a:ext>
                  </a:extLst>
                </a:hlinkClick>
              </a:rPr>
              <a:t>https://www.technoarete.org/common_abstract/pdf/IJERCSE/v6/i7/Ext_23897.pdf</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6">
                  <a:extLst>
                    <a:ext uri="{A12FA001-AC4F-418D-AE19-62706E023703}">
                      <ahyp:hlinkClr val="tx"/>
                    </a:ext>
                  </a:extLst>
                </a:hlinkClick>
              </a:rPr>
              <a:t>https://github.com/raszidzie/TARS</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7">
                  <a:extLst>
                    <a:ext uri="{A12FA001-AC4F-418D-AE19-62706E023703}">
                      <ahyp:hlinkClr val="tx"/>
                    </a:ext>
                  </a:extLst>
                </a:hlinkClick>
              </a:rPr>
              <a:t>https://in.springboard.com/blog/natural-language-processing/</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8">
                  <a:extLst>
                    <a:ext uri="{A12FA001-AC4F-418D-AE19-62706E023703}">
                      <ahyp:hlinkClr val="tx"/>
                    </a:ext>
                  </a:extLst>
                </a:hlinkClick>
              </a:rPr>
              <a:t>https://github.com/sparshg17/DESKTOP-VOICE-ASSISTANT/blob/master/untitled0.py</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9">
                  <a:extLst>
                    <a:ext uri="{A12FA001-AC4F-418D-AE19-62706E023703}">
                      <ahyp:hlinkClr val="tx"/>
                    </a:ext>
                  </a:extLst>
                </a:hlinkClick>
              </a:rPr>
              <a:t>https://github.com/Shellhead007/F.R.I.D.A.Y-Virtual-Assistant-/blob/master/tts.py</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10">
                  <a:extLst>
                    <a:ext uri="{A12FA001-AC4F-418D-AE19-62706E023703}">
                      <ahyp:hlinkClr val="tx"/>
                    </a:ext>
                  </a:extLst>
                </a:hlinkClick>
              </a:rPr>
              <a:t>https://github.com/IbrahimEzzatEisa/Personal-Assistant</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11">
                  <a:extLst>
                    <a:ext uri="{A12FA001-AC4F-418D-AE19-62706E023703}">
                      <ahyp:hlinkClr val="tx"/>
                    </a:ext>
                  </a:extLst>
                </a:hlinkClick>
              </a:rPr>
              <a:t>https://github.com/MannyBamrah/PersonalAssistant-Cadbury</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12">
                  <a:extLst>
                    <a:ext uri="{A12FA001-AC4F-418D-AE19-62706E023703}">
                      <ahyp:hlinkClr val="tx"/>
                    </a:ext>
                  </a:extLst>
                </a:hlinkClick>
              </a:rPr>
              <a:t>https://github.com/nikitametha/NLP-based-Assistant</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13">
                  <a:extLst>
                    <a:ext uri="{A12FA001-AC4F-418D-AE19-62706E023703}">
                      <ahyp:hlinkClr val="tx"/>
                    </a:ext>
                  </a:extLst>
                </a:hlinkClick>
              </a:rPr>
              <a:t>https://github.com/ggeop/Python-ai-assistant</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14">
                  <a:extLst>
                    <a:ext uri="{A12FA001-AC4F-418D-AE19-62706E023703}">
                      <ahyp:hlinkClr val="tx"/>
                    </a:ext>
                  </a:extLst>
                </a:hlinkClick>
              </a:rPr>
              <a:t>https://www.activestate.com/blog/how-to-build-a-digital-virtual-assistant-in-python/</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15">
                  <a:extLst>
                    <a:ext uri="{A12FA001-AC4F-418D-AE19-62706E023703}">
                      <ahyp:hlinkClr val="tx"/>
                    </a:ext>
                  </a:extLst>
                </a:hlinkClick>
              </a:rPr>
              <a:t>https://towardsdatascience.com/natural-language-processing-nlp-for-machine-learning-d44498845d5b</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16">
                  <a:extLst>
                    <a:ext uri="{A12FA001-AC4F-418D-AE19-62706E023703}">
                      <ahyp:hlinkClr val="tx"/>
                    </a:ext>
                  </a:extLst>
                </a:hlinkClick>
              </a:rPr>
              <a:t>https://www.youtube.com/watch?v=xvqsFTUsOmc&amp;t=4260s</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17">
                  <a:extLst>
                    <a:ext uri="{A12FA001-AC4F-418D-AE19-62706E023703}">
                      <ahyp:hlinkClr val="tx"/>
                    </a:ext>
                  </a:extLst>
                </a:hlinkClick>
              </a:rPr>
              <a:t>https://github.com/hmahajan99/Text-Classification</a:t>
            </a:r>
            <a:endParaRPr sz="1300">
              <a:solidFill>
                <a:schemeClr val="dk1"/>
              </a:solidFill>
              <a:latin typeface="Overlock"/>
              <a:ea typeface="Overlock"/>
              <a:cs typeface="Overlock"/>
              <a:sym typeface="Overlock"/>
            </a:endParaRPr>
          </a:p>
          <a:p>
            <a:pPr indent="-247650" lvl="0" marL="254000" marR="0" rtl="0" algn="l">
              <a:lnSpc>
                <a:spcPct val="107000"/>
              </a:lnSpc>
              <a:spcBef>
                <a:spcPts val="0"/>
              </a:spcBef>
              <a:spcAft>
                <a:spcPts val="0"/>
              </a:spcAft>
              <a:buClr>
                <a:srgbClr val="0000FF"/>
              </a:buClr>
              <a:buSzPts val="1300"/>
              <a:buFont typeface="Noto Sans Symbols"/>
              <a:buChar char="∙"/>
            </a:pPr>
            <a:r>
              <a:rPr lang="en" sz="1300">
                <a:solidFill>
                  <a:schemeClr val="dk1"/>
                </a:solidFill>
                <a:uFill>
                  <a:noFill/>
                </a:uFill>
                <a:latin typeface="Overlock"/>
                <a:ea typeface="Overlock"/>
                <a:cs typeface="Overlock"/>
                <a:sym typeface="Overlock"/>
                <a:hlinkClick r:id="rId18">
                  <a:extLst>
                    <a:ext uri="{A12FA001-AC4F-418D-AE19-62706E023703}">
                      <ahyp:hlinkClr val="tx"/>
                    </a:ext>
                  </a:extLst>
                </a:hlinkClick>
              </a:rPr>
              <a:t>https://github.com/lucko515/speech-recognition-neural-network</a:t>
            </a:r>
            <a:endParaRPr sz="1300">
              <a:solidFill>
                <a:schemeClr val="dk1"/>
              </a:solidFill>
              <a:latin typeface="Calibri"/>
              <a:ea typeface="Calibri"/>
              <a:cs typeface="Calibri"/>
              <a:sym typeface="Calibri"/>
            </a:endParaRPr>
          </a:p>
        </p:txBody>
      </p:sp>
      <p:sp>
        <p:nvSpPr>
          <p:cNvPr id="249" name="Google Shape;249;p37"/>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sp>
        <p:nvSpPr>
          <p:cNvPr id="250" name="Google Shape;250;p37"/>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Conclusion and Reference</a:t>
            </a:r>
            <a:endParaRPr b="1" sz="18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457200" y="2114550"/>
            <a:ext cx="8229600" cy="85725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3300"/>
              <a:buFont typeface="Calibri"/>
              <a:buNone/>
            </a:pPr>
            <a:r>
              <a:rPr lang="en" sz="3000">
                <a:latin typeface="Caveat"/>
                <a:ea typeface="Caveat"/>
                <a:cs typeface="Caveat"/>
                <a:sym typeface="Caveat"/>
              </a:rPr>
              <a:t>Thank You!!</a:t>
            </a:r>
            <a:endParaRPr sz="3000">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MOTIVATION AND WORK DISTRIBUTION</a:t>
            </a:r>
            <a:endParaRPr b="1" sz="1800">
              <a:solidFill>
                <a:schemeClr val="lt1"/>
              </a:solidFill>
              <a:latin typeface="Arial"/>
              <a:ea typeface="Arial"/>
              <a:cs typeface="Arial"/>
              <a:sym typeface="Arial"/>
            </a:endParaRPr>
          </a:p>
        </p:txBody>
      </p:sp>
      <p:sp>
        <p:nvSpPr>
          <p:cNvPr id="137" name="Google Shape;137;p26"/>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sp>
        <p:nvSpPr>
          <p:cNvPr id="138" name="Google Shape;138;p26"/>
          <p:cNvSpPr/>
          <p:nvPr/>
        </p:nvSpPr>
        <p:spPr>
          <a:xfrm>
            <a:off x="0" y="4923651"/>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
        <p:nvSpPr>
          <p:cNvPr id="139" name="Google Shape;139;p26"/>
          <p:cNvSpPr/>
          <p:nvPr/>
        </p:nvSpPr>
        <p:spPr>
          <a:xfrm>
            <a:off x="200025" y="571500"/>
            <a:ext cx="8615363" cy="173124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 sz="1400">
                <a:solidFill>
                  <a:schemeClr val="dk1"/>
                </a:solidFill>
                <a:latin typeface="Overlock"/>
                <a:ea typeface="Overlock"/>
                <a:cs typeface="Overlock"/>
                <a:sym typeface="Overlock"/>
              </a:rPr>
              <a:t>We have always been fascinated by how Siri, Alexa, Google Assistant or any other voice assistant works. It makes the lives of the user a lot easier by automating tasks. While reading about the applications of Machine learning in our day to day lives we became quite fascinated by the fact that this so called automated bots are emerged from the basic ML codes. We had our knowledge of Machine learning course with us and so we tried to carry it to advance levels with the help of this course.</a:t>
            </a:r>
            <a:endParaRPr sz="1100"/>
          </a:p>
          <a:p>
            <a:pPr indent="0" lvl="0" marL="0" marR="0" rtl="0" algn="just">
              <a:spcBef>
                <a:spcPts val="0"/>
              </a:spcBef>
              <a:spcAft>
                <a:spcPts val="0"/>
              </a:spcAft>
              <a:buNone/>
            </a:pPr>
            <a:r>
              <a:t/>
            </a:r>
            <a:endParaRPr sz="1400">
              <a:solidFill>
                <a:schemeClr val="dk1"/>
              </a:solidFill>
              <a:latin typeface="Overlock"/>
              <a:ea typeface="Overlock"/>
              <a:cs typeface="Overlock"/>
              <a:sym typeface="Overlock"/>
            </a:endParaRPr>
          </a:p>
          <a:p>
            <a:pPr indent="0" lvl="0" marL="0" marR="0" rtl="0" algn="just">
              <a:spcBef>
                <a:spcPts val="0"/>
              </a:spcBef>
              <a:spcAft>
                <a:spcPts val="0"/>
              </a:spcAft>
              <a:buNone/>
            </a:pPr>
            <a:r>
              <a:rPr lang="en" sz="1400">
                <a:solidFill>
                  <a:schemeClr val="dk1"/>
                </a:solidFill>
                <a:latin typeface="Overlock"/>
                <a:ea typeface="Overlock"/>
                <a:cs typeface="Overlock"/>
                <a:sym typeface="Overlock"/>
              </a:rPr>
              <a:t>Therefore, we decided to build our own voice assistant which would gather commands from the microphone on laptop and use it to perform a task.</a:t>
            </a:r>
            <a:endParaRPr sz="1100"/>
          </a:p>
        </p:txBody>
      </p:sp>
      <p:cxnSp>
        <p:nvCxnSpPr>
          <p:cNvPr id="140" name="Google Shape;140;p26"/>
          <p:cNvCxnSpPr/>
          <p:nvPr/>
        </p:nvCxnSpPr>
        <p:spPr>
          <a:xfrm>
            <a:off x="4455414" y="2505397"/>
            <a:ext cx="0" cy="2128325"/>
          </a:xfrm>
          <a:prstGeom prst="straightConnector1">
            <a:avLst/>
          </a:prstGeom>
          <a:noFill/>
          <a:ln cap="flat" cmpd="sng" w="28575">
            <a:solidFill>
              <a:srgbClr val="494429"/>
            </a:solidFill>
            <a:prstDash val="dash"/>
            <a:round/>
            <a:headEnd len="sm" w="sm" type="none"/>
            <a:tailEnd len="sm" w="sm" type="none"/>
          </a:ln>
        </p:spPr>
      </p:cxnSp>
      <p:sp>
        <p:nvSpPr>
          <p:cNvPr id="141" name="Google Shape;141;p26"/>
          <p:cNvSpPr/>
          <p:nvPr/>
        </p:nvSpPr>
        <p:spPr>
          <a:xfrm>
            <a:off x="434734" y="2505397"/>
            <a:ext cx="3280015" cy="484748"/>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494429"/>
                </a:solidFill>
                <a:latin typeface="Overlock"/>
                <a:ea typeface="Overlock"/>
                <a:cs typeface="Overlock"/>
                <a:sym typeface="Overlock"/>
              </a:rPr>
              <a:t>Aakash  Khanderao (193310020)</a:t>
            </a:r>
            <a:endParaRPr sz="1100"/>
          </a:p>
          <a:p>
            <a:pPr indent="0" lvl="0" marL="0" marR="0" rtl="0" algn="ctr">
              <a:spcBef>
                <a:spcPts val="0"/>
              </a:spcBef>
              <a:spcAft>
                <a:spcPts val="0"/>
              </a:spcAft>
              <a:buNone/>
            </a:pPr>
            <a:r>
              <a:rPr b="1" lang="en" sz="1400">
                <a:solidFill>
                  <a:srgbClr val="494429"/>
                </a:solidFill>
                <a:latin typeface="Overlock"/>
                <a:ea typeface="Overlock"/>
                <a:cs typeface="Overlock"/>
                <a:sym typeface="Overlock"/>
              </a:rPr>
              <a:t>Mohit Kumar (193310019)</a:t>
            </a:r>
            <a:endParaRPr sz="1400">
              <a:solidFill>
                <a:srgbClr val="494429"/>
              </a:solidFill>
              <a:latin typeface="Overlock"/>
              <a:ea typeface="Overlock"/>
              <a:cs typeface="Overlock"/>
              <a:sym typeface="Overlock"/>
            </a:endParaRPr>
          </a:p>
        </p:txBody>
      </p:sp>
      <p:sp>
        <p:nvSpPr>
          <p:cNvPr id="142" name="Google Shape;142;p26"/>
          <p:cNvSpPr/>
          <p:nvPr/>
        </p:nvSpPr>
        <p:spPr>
          <a:xfrm>
            <a:off x="5457825" y="2505398"/>
            <a:ext cx="2686050" cy="484748"/>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494429"/>
                </a:solidFill>
                <a:latin typeface="Overlock"/>
                <a:ea typeface="Overlock"/>
                <a:cs typeface="Overlock"/>
                <a:sym typeface="Overlock"/>
              </a:rPr>
              <a:t>Ali Nasir (193310004)</a:t>
            </a:r>
            <a:endParaRPr sz="1100"/>
          </a:p>
          <a:p>
            <a:pPr indent="0" lvl="0" marL="0" marR="0" rtl="0" algn="ctr">
              <a:spcBef>
                <a:spcPts val="0"/>
              </a:spcBef>
              <a:spcAft>
                <a:spcPts val="0"/>
              </a:spcAft>
              <a:buNone/>
            </a:pPr>
            <a:r>
              <a:rPr b="1" lang="en" sz="1400">
                <a:solidFill>
                  <a:srgbClr val="494429"/>
                </a:solidFill>
                <a:latin typeface="Overlock"/>
                <a:ea typeface="Overlock"/>
                <a:cs typeface="Overlock"/>
                <a:sym typeface="Overlock"/>
              </a:rPr>
              <a:t>Farheen Bano (193310022)</a:t>
            </a:r>
            <a:endParaRPr sz="1100"/>
          </a:p>
        </p:txBody>
      </p:sp>
      <p:sp>
        <p:nvSpPr>
          <p:cNvPr id="143" name="Google Shape;143;p26"/>
          <p:cNvSpPr txBox="1"/>
          <p:nvPr/>
        </p:nvSpPr>
        <p:spPr>
          <a:xfrm>
            <a:off x="200025" y="3231238"/>
            <a:ext cx="4029075" cy="1177245"/>
          </a:xfrm>
          <a:prstGeom prst="rect">
            <a:avLst/>
          </a:prstGeom>
          <a:noFill/>
          <a:ln>
            <a:noFill/>
          </a:ln>
        </p:spPr>
        <p:txBody>
          <a:bodyPr anchorCtr="0" anchor="t" bIns="34275" lIns="68575" spcFirstLastPara="1" rIns="68575" wrap="square" tIns="34275">
            <a:noAutofit/>
          </a:bodyPr>
          <a:lstStyle/>
          <a:p>
            <a:pPr indent="-215900" lvl="0" marL="215900" marR="0" rtl="0" algn="l">
              <a:lnSpc>
                <a:spcPct val="150000"/>
              </a:lnSpc>
              <a:spcBef>
                <a:spcPts val="0"/>
              </a:spcBef>
              <a:spcAft>
                <a:spcPts val="0"/>
              </a:spcAft>
              <a:buClr>
                <a:schemeClr val="dk1"/>
              </a:buClr>
              <a:buSzPts val="1200"/>
              <a:buFont typeface="Noto Sans Symbols"/>
              <a:buChar char="❑"/>
            </a:pPr>
            <a:r>
              <a:rPr lang="en" sz="1200">
                <a:solidFill>
                  <a:schemeClr val="dk1"/>
                </a:solidFill>
                <a:latin typeface="Overlock"/>
                <a:ea typeface="Overlock"/>
                <a:cs typeface="Overlock"/>
                <a:sym typeface="Overlock"/>
              </a:rPr>
              <a:t>Research for the topic/Literature Study</a:t>
            </a:r>
            <a:endParaRPr sz="1100"/>
          </a:p>
          <a:p>
            <a:pPr indent="-215900" lvl="0" marL="215900" marR="0" rtl="0" algn="l">
              <a:lnSpc>
                <a:spcPct val="150000"/>
              </a:lnSpc>
              <a:spcBef>
                <a:spcPts val="0"/>
              </a:spcBef>
              <a:spcAft>
                <a:spcPts val="0"/>
              </a:spcAft>
              <a:buClr>
                <a:schemeClr val="dk1"/>
              </a:buClr>
              <a:buSzPts val="1200"/>
              <a:buFont typeface="Noto Sans Symbols"/>
              <a:buChar char="❑"/>
            </a:pPr>
            <a:r>
              <a:rPr lang="en" sz="1200">
                <a:solidFill>
                  <a:schemeClr val="dk1"/>
                </a:solidFill>
                <a:latin typeface="Overlock"/>
                <a:ea typeface="Overlock"/>
                <a:cs typeface="Overlock"/>
                <a:sym typeface="Overlock"/>
              </a:rPr>
              <a:t>Collection of relevant articles.</a:t>
            </a:r>
            <a:endParaRPr sz="1100"/>
          </a:p>
          <a:p>
            <a:pPr indent="-215900" lvl="0" marL="215900" marR="0" rtl="0" algn="l">
              <a:lnSpc>
                <a:spcPct val="150000"/>
              </a:lnSpc>
              <a:spcBef>
                <a:spcPts val="0"/>
              </a:spcBef>
              <a:spcAft>
                <a:spcPts val="0"/>
              </a:spcAft>
              <a:buClr>
                <a:schemeClr val="dk1"/>
              </a:buClr>
              <a:buSzPts val="1200"/>
              <a:buFont typeface="Noto Sans Symbols"/>
              <a:buChar char="❑"/>
            </a:pPr>
            <a:r>
              <a:rPr lang="en" sz="1200">
                <a:solidFill>
                  <a:schemeClr val="dk1"/>
                </a:solidFill>
                <a:latin typeface="Overlock"/>
                <a:ea typeface="Overlock"/>
                <a:cs typeface="Overlock"/>
                <a:sym typeface="Overlock"/>
              </a:rPr>
              <a:t>Use of libraries </a:t>
            </a:r>
            <a:endParaRPr sz="1100"/>
          </a:p>
          <a:p>
            <a:pPr indent="-215900" lvl="0" marL="215900" marR="0" rtl="0" algn="l">
              <a:lnSpc>
                <a:spcPct val="150000"/>
              </a:lnSpc>
              <a:spcBef>
                <a:spcPts val="0"/>
              </a:spcBef>
              <a:spcAft>
                <a:spcPts val="0"/>
              </a:spcAft>
              <a:buClr>
                <a:schemeClr val="dk1"/>
              </a:buClr>
              <a:buSzPts val="1200"/>
              <a:buFont typeface="Noto Sans Symbols"/>
              <a:buChar char="❑"/>
            </a:pPr>
            <a:r>
              <a:rPr lang="en" sz="1200">
                <a:solidFill>
                  <a:schemeClr val="dk1"/>
                </a:solidFill>
                <a:latin typeface="Overlock"/>
                <a:ea typeface="Overlock"/>
                <a:cs typeface="Overlock"/>
                <a:sym typeface="Overlock"/>
              </a:rPr>
              <a:t>Preprocessing methods </a:t>
            </a:r>
            <a:endParaRPr sz="1100"/>
          </a:p>
        </p:txBody>
      </p:sp>
      <p:sp>
        <p:nvSpPr>
          <p:cNvPr id="144" name="Google Shape;144;p26"/>
          <p:cNvSpPr txBox="1"/>
          <p:nvPr/>
        </p:nvSpPr>
        <p:spPr>
          <a:xfrm>
            <a:off x="4786313" y="3222095"/>
            <a:ext cx="4029075" cy="1177245"/>
          </a:xfrm>
          <a:prstGeom prst="rect">
            <a:avLst/>
          </a:prstGeom>
          <a:noFill/>
          <a:ln>
            <a:noFill/>
          </a:ln>
        </p:spPr>
        <p:txBody>
          <a:bodyPr anchorCtr="0" anchor="t" bIns="34275" lIns="68575" spcFirstLastPara="1" rIns="68575" wrap="square" tIns="34275">
            <a:noAutofit/>
          </a:bodyPr>
          <a:lstStyle/>
          <a:p>
            <a:pPr indent="-215900" lvl="0" marL="215900" marR="0" rtl="0" algn="l">
              <a:lnSpc>
                <a:spcPct val="150000"/>
              </a:lnSpc>
              <a:spcBef>
                <a:spcPts val="0"/>
              </a:spcBef>
              <a:spcAft>
                <a:spcPts val="0"/>
              </a:spcAft>
              <a:buClr>
                <a:schemeClr val="dk1"/>
              </a:buClr>
              <a:buSzPts val="1200"/>
              <a:buFont typeface="Noto Sans Symbols"/>
              <a:buChar char="❑"/>
            </a:pPr>
            <a:r>
              <a:rPr lang="en" sz="1200">
                <a:solidFill>
                  <a:schemeClr val="dk1"/>
                </a:solidFill>
                <a:latin typeface="Overlock"/>
                <a:ea typeface="Overlock"/>
                <a:cs typeface="Overlock"/>
                <a:sym typeface="Overlock"/>
              </a:rPr>
              <a:t>Data Collection and generation of sample audio sets.</a:t>
            </a:r>
            <a:endParaRPr sz="1100"/>
          </a:p>
          <a:p>
            <a:pPr indent="-215900" lvl="0" marL="215900" marR="0" rtl="0" algn="l">
              <a:lnSpc>
                <a:spcPct val="150000"/>
              </a:lnSpc>
              <a:spcBef>
                <a:spcPts val="0"/>
              </a:spcBef>
              <a:spcAft>
                <a:spcPts val="0"/>
              </a:spcAft>
              <a:buClr>
                <a:schemeClr val="dk1"/>
              </a:buClr>
              <a:buSzPts val="1200"/>
              <a:buFont typeface="Noto Sans Symbols"/>
              <a:buChar char="❑"/>
            </a:pPr>
            <a:r>
              <a:rPr lang="en" sz="1200">
                <a:solidFill>
                  <a:schemeClr val="dk1"/>
                </a:solidFill>
                <a:latin typeface="Overlock"/>
                <a:ea typeface="Overlock"/>
                <a:cs typeface="Overlock"/>
                <a:sym typeface="Overlock"/>
              </a:rPr>
              <a:t>Implementation of working code</a:t>
            </a:r>
            <a:endParaRPr sz="1100"/>
          </a:p>
          <a:p>
            <a:pPr indent="-215900" lvl="0" marL="215900" marR="0" rtl="0" algn="l">
              <a:lnSpc>
                <a:spcPct val="150000"/>
              </a:lnSpc>
              <a:spcBef>
                <a:spcPts val="0"/>
              </a:spcBef>
              <a:spcAft>
                <a:spcPts val="0"/>
              </a:spcAft>
              <a:buClr>
                <a:schemeClr val="dk1"/>
              </a:buClr>
              <a:buSzPts val="1200"/>
              <a:buFont typeface="Noto Sans Symbols"/>
              <a:buChar char="❑"/>
            </a:pPr>
            <a:r>
              <a:rPr lang="en" sz="1200">
                <a:solidFill>
                  <a:schemeClr val="dk1"/>
                </a:solidFill>
                <a:latin typeface="Overlock"/>
                <a:ea typeface="Overlock"/>
                <a:cs typeface="Overlock"/>
                <a:sym typeface="Overlock"/>
              </a:rPr>
              <a:t>Selection and development of algorithm/Use of CNN</a:t>
            </a:r>
            <a:endParaRPr sz="1100"/>
          </a:p>
          <a:p>
            <a:pPr indent="-215900" lvl="0" marL="215900" marR="0" rtl="0" algn="l">
              <a:lnSpc>
                <a:spcPct val="150000"/>
              </a:lnSpc>
              <a:spcBef>
                <a:spcPts val="0"/>
              </a:spcBef>
              <a:spcAft>
                <a:spcPts val="0"/>
              </a:spcAft>
              <a:buClr>
                <a:schemeClr val="dk1"/>
              </a:buClr>
              <a:buSzPts val="1200"/>
              <a:buFont typeface="Noto Sans Symbols"/>
              <a:buChar char="❑"/>
            </a:pPr>
            <a:r>
              <a:rPr lang="en" sz="1200">
                <a:solidFill>
                  <a:schemeClr val="dk1"/>
                </a:solidFill>
                <a:latin typeface="Overlock"/>
                <a:ea typeface="Overlock"/>
                <a:cs typeface="Overlock"/>
                <a:sym typeface="Overlock"/>
              </a:rPr>
              <a:t>Output and results evaluation.</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p:nvPr/>
        </p:nvSpPr>
        <p:spPr>
          <a:xfrm>
            <a:off x="0" y="4861929"/>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
        <p:nvSpPr>
          <p:cNvPr id="150" name="Google Shape;150;p27"/>
          <p:cNvSpPr/>
          <p:nvPr/>
        </p:nvSpPr>
        <p:spPr>
          <a:xfrm>
            <a:off x="228600" y="579716"/>
            <a:ext cx="8529066" cy="3497111"/>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 sz="1400">
                <a:solidFill>
                  <a:schemeClr val="dk1"/>
                </a:solidFill>
                <a:latin typeface="Overlock"/>
                <a:ea typeface="Overlock"/>
                <a:cs typeface="Overlock"/>
                <a:sym typeface="Overlock"/>
              </a:rPr>
              <a:t>We chose 5 simple commands that we might frequently use and decided to record speaking those commands. We assumed that there will not be any background noise when the user speaks a command. </a:t>
            </a:r>
            <a:endParaRPr sz="1400">
              <a:solidFill>
                <a:schemeClr val="dk1"/>
              </a:solidFill>
              <a:latin typeface="Overlock"/>
              <a:ea typeface="Overlock"/>
              <a:cs typeface="Overlock"/>
              <a:sym typeface="Overlock"/>
            </a:endParaRPr>
          </a:p>
          <a:p>
            <a:pPr indent="0" lvl="0" marL="0" marR="0" rtl="0" algn="just">
              <a:spcBef>
                <a:spcPts val="0"/>
              </a:spcBef>
              <a:spcAft>
                <a:spcPts val="0"/>
              </a:spcAft>
              <a:buNone/>
            </a:pPr>
            <a:r>
              <a:t/>
            </a:r>
            <a:endParaRPr sz="1400">
              <a:solidFill>
                <a:schemeClr val="dk1"/>
              </a:solidFill>
              <a:latin typeface="Overlock"/>
              <a:ea typeface="Overlock"/>
              <a:cs typeface="Overlock"/>
              <a:sym typeface="Overlock"/>
            </a:endParaRPr>
          </a:p>
          <a:p>
            <a:pPr indent="0" lvl="0" marL="0" marR="0" rtl="0" algn="just">
              <a:lnSpc>
                <a:spcPct val="150000"/>
              </a:lnSpc>
              <a:spcBef>
                <a:spcPts val="0"/>
              </a:spcBef>
              <a:spcAft>
                <a:spcPts val="0"/>
              </a:spcAft>
              <a:buNone/>
            </a:pPr>
            <a:r>
              <a:rPr lang="en" sz="1400">
                <a:solidFill>
                  <a:schemeClr val="dk1"/>
                </a:solidFill>
                <a:latin typeface="Overlock"/>
                <a:ea typeface="Overlock"/>
                <a:cs typeface="Overlock"/>
                <a:sym typeface="Overlock"/>
              </a:rPr>
              <a:t>The five commands are:</a:t>
            </a:r>
            <a:endParaRPr sz="1100"/>
          </a:p>
          <a:p>
            <a:pPr indent="-88900" lvl="0" marL="0" marR="0" rtl="0" algn="just">
              <a:lnSpc>
                <a:spcPct val="150000"/>
              </a:lnSpc>
              <a:spcBef>
                <a:spcPts val="0"/>
              </a:spcBef>
              <a:spcAft>
                <a:spcPts val="0"/>
              </a:spcAft>
              <a:buClr>
                <a:schemeClr val="dk1"/>
              </a:buClr>
              <a:buSzPts val="1400"/>
              <a:buFont typeface="Arial"/>
              <a:buChar char="•"/>
            </a:pPr>
            <a:r>
              <a:rPr lang="en" sz="1400">
                <a:solidFill>
                  <a:schemeClr val="dk1"/>
                </a:solidFill>
                <a:latin typeface="Overlock"/>
                <a:ea typeface="Overlock"/>
                <a:cs typeface="Overlock"/>
                <a:sym typeface="Overlock"/>
              </a:rPr>
              <a:t>‘</a:t>
            </a:r>
            <a:r>
              <a:rPr b="1" lang="en" sz="1400">
                <a:solidFill>
                  <a:schemeClr val="dk1"/>
                </a:solidFill>
                <a:latin typeface="Overlock"/>
                <a:ea typeface="Overlock"/>
                <a:cs typeface="Overlock"/>
                <a:sym typeface="Overlock"/>
              </a:rPr>
              <a:t>Decrease Volume’ — Decrease system volume</a:t>
            </a:r>
            <a:endParaRPr sz="1100"/>
          </a:p>
          <a:p>
            <a:pPr indent="-88900" lvl="0" marL="0" marR="0" rtl="0" algn="just">
              <a:lnSpc>
                <a:spcPct val="150000"/>
              </a:lnSpc>
              <a:spcBef>
                <a:spcPts val="0"/>
              </a:spcBef>
              <a:spcAft>
                <a:spcPts val="0"/>
              </a:spcAft>
              <a:buClr>
                <a:schemeClr val="dk1"/>
              </a:buClr>
              <a:buSzPts val="1400"/>
              <a:buFont typeface="Arial"/>
              <a:buChar char="•"/>
            </a:pPr>
            <a:r>
              <a:rPr b="1" lang="en" sz="1400">
                <a:solidFill>
                  <a:schemeClr val="dk1"/>
                </a:solidFill>
                <a:latin typeface="Overlock"/>
                <a:ea typeface="Overlock"/>
                <a:cs typeface="Overlock"/>
                <a:sym typeface="Overlock"/>
              </a:rPr>
              <a:t>‘Increase Volume’ — Increase system volume</a:t>
            </a:r>
            <a:endParaRPr sz="1100"/>
          </a:p>
          <a:p>
            <a:pPr indent="-88900" lvl="0" marL="0" marR="0" rtl="0" algn="just">
              <a:lnSpc>
                <a:spcPct val="150000"/>
              </a:lnSpc>
              <a:spcBef>
                <a:spcPts val="0"/>
              </a:spcBef>
              <a:spcAft>
                <a:spcPts val="0"/>
              </a:spcAft>
              <a:buClr>
                <a:schemeClr val="dk1"/>
              </a:buClr>
              <a:buSzPts val="1400"/>
              <a:buFont typeface="Arial"/>
              <a:buChar char="•"/>
            </a:pPr>
            <a:r>
              <a:rPr b="1" lang="en" sz="1400">
                <a:solidFill>
                  <a:schemeClr val="dk1"/>
                </a:solidFill>
                <a:latin typeface="Overlock"/>
                <a:ea typeface="Overlock"/>
                <a:cs typeface="Overlock"/>
                <a:sym typeface="Overlock"/>
              </a:rPr>
              <a:t>‘Open Google’ — Open google webpage in a browser</a:t>
            </a:r>
            <a:endParaRPr sz="1100"/>
          </a:p>
          <a:p>
            <a:pPr indent="-88900" lvl="0" marL="0" marR="0" rtl="0" algn="just">
              <a:lnSpc>
                <a:spcPct val="150000"/>
              </a:lnSpc>
              <a:spcBef>
                <a:spcPts val="0"/>
              </a:spcBef>
              <a:spcAft>
                <a:spcPts val="0"/>
              </a:spcAft>
              <a:buClr>
                <a:schemeClr val="dk1"/>
              </a:buClr>
              <a:buSzPts val="1400"/>
              <a:buFont typeface="Arial"/>
              <a:buChar char="•"/>
            </a:pPr>
            <a:r>
              <a:rPr b="1" lang="en" sz="1400">
                <a:solidFill>
                  <a:schemeClr val="dk1"/>
                </a:solidFill>
                <a:latin typeface="Overlock"/>
                <a:ea typeface="Overlock"/>
                <a:cs typeface="Overlock"/>
                <a:sym typeface="Overlock"/>
              </a:rPr>
              <a:t>‘Show CPU Utilization’ — Show performance details of running processes</a:t>
            </a:r>
            <a:endParaRPr sz="1100"/>
          </a:p>
          <a:p>
            <a:pPr indent="-88900" lvl="0" marL="0" marR="0" rtl="0" algn="just">
              <a:lnSpc>
                <a:spcPct val="150000"/>
              </a:lnSpc>
              <a:spcBef>
                <a:spcPts val="0"/>
              </a:spcBef>
              <a:spcAft>
                <a:spcPts val="0"/>
              </a:spcAft>
              <a:buClr>
                <a:schemeClr val="dk1"/>
              </a:buClr>
              <a:buSzPts val="1400"/>
              <a:buFont typeface="Arial"/>
              <a:buChar char="•"/>
            </a:pPr>
            <a:r>
              <a:rPr b="1" lang="en" sz="1400">
                <a:solidFill>
                  <a:schemeClr val="dk1"/>
                </a:solidFill>
                <a:latin typeface="Overlock"/>
                <a:ea typeface="Overlock"/>
                <a:cs typeface="Overlock"/>
                <a:sym typeface="Overlock"/>
              </a:rPr>
              <a:t>‘Take a Picture’ — Use laptop camera to click a picture</a:t>
            </a:r>
            <a:endParaRPr sz="1100"/>
          </a:p>
          <a:p>
            <a:pPr indent="0" lvl="0" marL="0" marR="0" rtl="0" algn="just">
              <a:lnSpc>
                <a:spcPct val="150000"/>
              </a:lnSpc>
              <a:spcBef>
                <a:spcPts val="0"/>
              </a:spcBef>
              <a:spcAft>
                <a:spcPts val="0"/>
              </a:spcAft>
              <a:buClr>
                <a:schemeClr val="dk1"/>
              </a:buClr>
              <a:buSzPts val="1400"/>
              <a:buFont typeface="Arial"/>
              <a:buNone/>
            </a:pPr>
            <a:r>
              <a:t/>
            </a:r>
            <a:endParaRPr b="1" sz="1400">
              <a:solidFill>
                <a:schemeClr val="dk1"/>
              </a:solidFill>
              <a:latin typeface="Overlock"/>
              <a:ea typeface="Overlock"/>
              <a:cs typeface="Overlock"/>
              <a:sym typeface="Overlock"/>
            </a:endParaRPr>
          </a:p>
          <a:p>
            <a:pPr indent="0" lvl="0" marL="0" marR="0" rtl="0" algn="just">
              <a:spcBef>
                <a:spcPts val="0"/>
              </a:spcBef>
              <a:spcAft>
                <a:spcPts val="0"/>
              </a:spcAft>
              <a:buNone/>
            </a:pPr>
            <a:r>
              <a:rPr lang="en" sz="1400">
                <a:solidFill>
                  <a:schemeClr val="dk1"/>
                </a:solidFill>
                <a:latin typeface="Overlock"/>
                <a:ea typeface="Overlock"/>
                <a:cs typeface="Overlock"/>
                <a:sym typeface="Overlock"/>
              </a:rPr>
              <a:t>We required a considerable amount of data for each class. we used the following code to record 20 samples for each command with slight variations on tempo and tone through laptop microphone. Each sample is 2 seconds long as it is just greater than the average amount of time it would take anyone to speak any of the commands.</a:t>
            </a:r>
            <a:endParaRPr b="0" i="0" sz="1400">
              <a:solidFill>
                <a:schemeClr val="dk1"/>
              </a:solidFill>
              <a:latin typeface="Overlock"/>
              <a:ea typeface="Overlock"/>
              <a:cs typeface="Overlock"/>
              <a:sym typeface="Overlock"/>
            </a:endParaRPr>
          </a:p>
        </p:txBody>
      </p:sp>
      <p:sp>
        <p:nvSpPr>
          <p:cNvPr id="151" name="Google Shape;151;p27"/>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Dataset Generation</a:t>
            </a:r>
            <a:endParaRPr b="1" sz="1800">
              <a:solidFill>
                <a:schemeClr val="lt1"/>
              </a:solidFill>
              <a:latin typeface="Arial"/>
              <a:ea typeface="Arial"/>
              <a:cs typeface="Arial"/>
              <a:sym typeface="Arial"/>
            </a:endParaRPr>
          </a:p>
        </p:txBody>
      </p:sp>
      <p:sp>
        <p:nvSpPr>
          <p:cNvPr id="152" name="Google Shape;152;p27"/>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Dataset Generation</a:t>
            </a:r>
            <a:endParaRPr b="1" sz="1800">
              <a:solidFill>
                <a:schemeClr val="lt1"/>
              </a:solidFill>
              <a:latin typeface="Arial"/>
              <a:ea typeface="Arial"/>
              <a:cs typeface="Arial"/>
              <a:sym typeface="Arial"/>
            </a:endParaRPr>
          </a:p>
        </p:txBody>
      </p:sp>
      <p:sp>
        <p:nvSpPr>
          <p:cNvPr id="158" name="Google Shape;158;p28"/>
          <p:cNvSpPr/>
          <p:nvPr/>
        </p:nvSpPr>
        <p:spPr>
          <a:xfrm>
            <a:off x="0" y="4861929"/>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
        <p:nvSpPr>
          <p:cNvPr id="159" name="Google Shape;159;p28"/>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sp>
        <p:nvSpPr>
          <p:cNvPr id="160" name="Google Shape;160;p28"/>
          <p:cNvSpPr/>
          <p:nvPr/>
        </p:nvSpPr>
        <p:spPr>
          <a:xfrm>
            <a:off x="228600" y="579716"/>
            <a:ext cx="8529066" cy="27699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 sz="1400">
                <a:solidFill>
                  <a:schemeClr val="dk1"/>
                </a:solidFill>
                <a:latin typeface="Overlock"/>
                <a:ea typeface="Overlock"/>
                <a:cs typeface="Overlock"/>
                <a:sym typeface="Overlock"/>
              </a:rPr>
              <a:t>The code for data generation of all 5 commands:</a:t>
            </a:r>
            <a:endParaRPr b="0" i="0" sz="1400">
              <a:solidFill>
                <a:schemeClr val="dk1"/>
              </a:solidFill>
              <a:latin typeface="Overlock"/>
              <a:ea typeface="Overlock"/>
              <a:cs typeface="Overlock"/>
              <a:sym typeface="Overlock"/>
            </a:endParaRPr>
          </a:p>
        </p:txBody>
      </p:sp>
      <p:pic>
        <p:nvPicPr>
          <p:cNvPr id="161" name="Google Shape;161;p28"/>
          <p:cNvPicPr preferRelativeResize="0"/>
          <p:nvPr/>
        </p:nvPicPr>
        <p:blipFill rotWithShape="1">
          <a:blip r:embed="rId3">
            <a:alphaModFix/>
          </a:blip>
          <a:srcRect b="0" l="0" r="0" t="0"/>
          <a:stretch/>
        </p:blipFill>
        <p:spPr>
          <a:xfrm>
            <a:off x="2800350" y="914400"/>
            <a:ext cx="3128963" cy="38933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Dataset Generation</a:t>
            </a:r>
            <a:endParaRPr b="1" sz="1800">
              <a:solidFill>
                <a:schemeClr val="lt1"/>
              </a:solidFill>
              <a:latin typeface="Arial"/>
              <a:ea typeface="Arial"/>
              <a:cs typeface="Arial"/>
              <a:sym typeface="Arial"/>
            </a:endParaRPr>
          </a:p>
        </p:txBody>
      </p:sp>
      <p:sp>
        <p:nvSpPr>
          <p:cNvPr id="167" name="Google Shape;167;p29"/>
          <p:cNvSpPr/>
          <p:nvPr/>
        </p:nvSpPr>
        <p:spPr>
          <a:xfrm>
            <a:off x="0" y="4861929"/>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
        <p:nvSpPr>
          <p:cNvPr id="168" name="Google Shape;168;p29"/>
          <p:cNvSpPr/>
          <p:nvPr/>
        </p:nvSpPr>
        <p:spPr>
          <a:xfrm>
            <a:off x="228600" y="628650"/>
            <a:ext cx="8458200" cy="692497"/>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 sz="1400">
                <a:solidFill>
                  <a:schemeClr val="dk1"/>
                </a:solidFill>
                <a:latin typeface="Overlock"/>
                <a:ea typeface="Overlock"/>
                <a:cs typeface="Overlock"/>
                <a:sym typeface="Overlock"/>
              </a:rPr>
              <a:t>We took random 1-second crops from the recorded 20 samples and append it with 1-second silence. This provided us with a significant amount of data for each class. We took 110 such crops each, and thus, got 550 Samples total.</a:t>
            </a:r>
            <a:endParaRPr sz="1400">
              <a:solidFill>
                <a:schemeClr val="dk1"/>
              </a:solidFill>
              <a:latin typeface="Overlock"/>
              <a:ea typeface="Overlock"/>
              <a:cs typeface="Overlock"/>
              <a:sym typeface="Overlock"/>
            </a:endParaRPr>
          </a:p>
        </p:txBody>
      </p:sp>
      <p:sp>
        <p:nvSpPr>
          <p:cNvPr id="169" name="Google Shape;169;p29"/>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pic>
        <p:nvPicPr>
          <p:cNvPr id="170" name="Google Shape;170;p29"/>
          <p:cNvPicPr preferRelativeResize="0"/>
          <p:nvPr/>
        </p:nvPicPr>
        <p:blipFill rotWithShape="1">
          <a:blip r:embed="rId3">
            <a:alphaModFix/>
          </a:blip>
          <a:srcRect b="0" l="0" r="0" t="0"/>
          <a:stretch/>
        </p:blipFill>
        <p:spPr>
          <a:xfrm>
            <a:off x="2032396" y="2000250"/>
            <a:ext cx="4850606" cy="19573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Audio Pre-processing</a:t>
            </a:r>
            <a:endParaRPr b="1" sz="1800">
              <a:solidFill>
                <a:schemeClr val="lt1"/>
              </a:solidFill>
              <a:latin typeface="Arial"/>
              <a:ea typeface="Arial"/>
              <a:cs typeface="Arial"/>
              <a:sym typeface="Arial"/>
            </a:endParaRPr>
          </a:p>
        </p:txBody>
      </p:sp>
      <p:sp>
        <p:nvSpPr>
          <p:cNvPr id="176" name="Google Shape;176;p30"/>
          <p:cNvSpPr/>
          <p:nvPr/>
        </p:nvSpPr>
        <p:spPr>
          <a:xfrm>
            <a:off x="0" y="4861929"/>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
        <p:nvSpPr>
          <p:cNvPr id="177" name="Google Shape;177;p30"/>
          <p:cNvSpPr/>
          <p:nvPr/>
        </p:nvSpPr>
        <p:spPr>
          <a:xfrm>
            <a:off x="228600" y="628650"/>
            <a:ext cx="8458200" cy="692497"/>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 sz="1400">
                <a:solidFill>
                  <a:schemeClr val="dk1"/>
                </a:solidFill>
                <a:latin typeface="Overlock"/>
                <a:ea typeface="Overlock"/>
                <a:cs typeface="Overlock"/>
                <a:sym typeface="Overlock"/>
              </a:rPr>
              <a:t>The recorded voice commands are stored as .wav files and if we can get the spectrogram of the audio file, we can treat it as an image and feed it into a CNN to classify the audio. Library librosa can easily generate spectrograms for the audio with the library. The following code is used to generate the spectrogram.</a:t>
            </a:r>
            <a:endParaRPr sz="1100"/>
          </a:p>
        </p:txBody>
      </p:sp>
      <p:sp>
        <p:nvSpPr>
          <p:cNvPr id="178" name="Google Shape;178;p30"/>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pic>
        <p:nvPicPr>
          <p:cNvPr id="179" name="Google Shape;179;p30"/>
          <p:cNvPicPr preferRelativeResize="0"/>
          <p:nvPr/>
        </p:nvPicPr>
        <p:blipFill rotWithShape="1">
          <a:blip r:embed="rId3">
            <a:alphaModFix/>
          </a:blip>
          <a:srcRect b="0" l="0" r="50000" t="80914"/>
          <a:stretch/>
        </p:blipFill>
        <p:spPr>
          <a:xfrm>
            <a:off x="6249613" y="2343150"/>
            <a:ext cx="2437187" cy="1005840"/>
          </a:xfrm>
          <a:prstGeom prst="rect">
            <a:avLst/>
          </a:prstGeom>
          <a:noFill/>
          <a:ln>
            <a:noFill/>
          </a:ln>
        </p:spPr>
      </p:pic>
      <p:pic>
        <p:nvPicPr>
          <p:cNvPr id="180" name="Google Shape;180;p30"/>
          <p:cNvPicPr preferRelativeResize="0"/>
          <p:nvPr/>
        </p:nvPicPr>
        <p:blipFill rotWithShape="1">
          <a:blip r:embed="rId4">
            <a:alphaModFix/>
          </a:blip>
          <a:srcRect b="0" l="0" r="0" t="0"/>
          <a:stretch/>
        </p:blipFill>
        <p:spPr>
          <a:xfrm>
            <a:off x="1085850" y="1771650"/>
            <a:ext cx="4293394" cy="2371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Dataset Generation</a:t>
            </a:r>
            <a:endParaRPr b="1" sz="1800">
              <a:solidFill>
                <a:schemeClr val="lt1"/>
              </a:solidFill>
              <a:latin typeface="Arial"/>
              <a:ea typeface="Arial"/>
              <a:cs typeface="Arial"/>
              <a:sym typeface="Arial"/>
            </a:endParaRPr>
          </a:p>
        </p:txBody>
      </p:sp>
      <p:sp>
        <p:nvSpPr>
          <p:cNvPr id="186" name="Google Shape;186;p31"/>
          <p:cNvSpPr/>
          <p:nvPr/>
        </p:nvSpPr>
        <p:spPr>
          <a:xfrm>
            <a:off x="0" y="4861929"/>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
        <p:nvSpPr>
          <p:cNvPr id="187" name="Google Shape;187;p31"/>
          <p:cNvSpPr/>
          <p:nvPr/>
        </p:nvSpPr>
        <p:spPr>
          <a:xfrm>
            <a:off x="228600" y="628650"/>
            <a:ext cx="8515350" cy="1223412"/>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 sz="1500">
                <a:solidFill>
                  <a:schemeClr val="dk1"/>
                </a:solidFill>
                <a:latin typeface="Overlock"/>
                <a:ea typeface="Overlock"/>
                <a:cs typeface="Overlock"/>
                <a:sym typeface="Overlock"/>
              </a:rPr>
              <a:t>In order to generate the spectrogram, we take the Short-time Fourier transform of the audio data. Fourier transform is used to convert a signal from the time domain to the frequency domain, we do this in order to know how much the signal is varying. </a:t>
            </a:r>
            <a:endParaRPr sz="1500">
              <a:solidFill>
                <a:schemeClr val="dk1"/>
              </a:solidFill>
              <a:latin typeface="Overlock"/>
              <a:ea typeface="Overlock"/>
              <a:cs typeface="Overlock"/>
              <a:sym typeface="Overlock"/>
            </a:endParaRPr>
          </a:p>
          <a:p>
            <a:pPr indent="0" lvl="0" marL="0" marR="0" rtl="0" algn="just">
              <a:spcBef>
                <a:spcPts val="0"/>
              </a:spcBef>
              <a:spcAft>
                <a:spcPts val="0"/>
              </a:spcAft>
              <a:buNone/>
            </a:pPr>
            <a:r>
              <a:t/>
            </a:r>
            <a:endParaRPr sz="1500">
              <a:solidFill>
                <a:schemeClr val="dk1"/>
              </a:solidFill>
              <a:latin typeface="Overlock"/>
              <a:ea typeface="Overlock"/>
              <a:cs typeface="Overlock"/>
              <a:sym typeface="Overlock"/>
            </a:endParaRPr>
          </a:p>
          <a:p>
            <a:pPr indent="0" lvl="0" marL="0" marR="0" rtl="0" algn="just">
              <a:spcBef>
                <a:spcPts val="0"/>
              </a:spcBef>
              <a:spcAft>
                <a:spcPts val="0"/>
              </a:spcAft>
              <a:buNone/>
            </a:pPr>
            <a:r>
              <a:rPr b="1" lang="en" sz="1500">
                <a:solidFill>
                  <a:schemeClr val="dk1"/>
                </a:solidFill>
                <a:latin typeface="Overlock"/>
                <a:ea typeface="Overlock"/>
                <a:cs typeface="Overlock"/>
                <a:sym typeface="Overlock"/>
              </a:rPr>
              <a:t>The five Spectogram generated are shown below:</a:t>
            </a:r>
            <a:endParaRPr b="1" i="0" sz="1500">
              <a:solidFill>
                <a:schemeClr val="dk1"/>
              </a:solidFill>
              <a:latin typeface="Overlock"/>
              <a:ea typeface="Overlock"/>
              <a:cs typeface="Overlock"/>
              <a:sym typeface="Overlock"/>
            </a:endParaRPr>
          </a:p>
        </p:txBody>
      </p:sp>
      <p:sp>
        <p:nvSpPr>
          <p:cNvPr id="188" name="Google Shape;188;p31"/>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pic>
        <p:nvPicPr>
          <p:cNvPr id="189" name="Google Shape;189;p31"/>
          <p:cNvPicPr preferRelativeResize="0"/>
          <p:nvPr/>
        </p:nvPicPr>
        <p:blipFill rotWithShape="1">
          <a:blip r:embed="rId3">
            <a:alphaModFix/>
          </a:blip>
          <a:srcRect b="50000" l="0" r="0" t="0"/>
          <a:stretch/>
        </p:blipFill>
        <p:spPr>
          <a:xfrm>
            <a:off x="628650" y="2232422"/>
            <a:ext cx="3536156" cy="1939528"/>
          </a:xfrm>
          <a:prstGeom prst="rect">
            <a:avLst/>
          </a:prstGeom>
          <a:noFill/>
          <a:ln>
            <a:noFill/>
          </a:ln>
        </p:spPr>
      </p:pic>
      <p:pic>
        <p:nvPicPr>
          <p:cNvPr id="190" name="Google Shape;190;p31"/>
          <p:cNvPicPr preferRelativeResize="0"/>
          <p:nvPr/>
        </p:nvPicPr>
        <p:blipFill rotWithShape="1">
          <a:blip r:embed="rId3">
            <a:alphaModFix/>
          </a:blip>
          <a:srcRect b="0" l="0" r="0" t="50000"/>
          <a:stretch/>
        </p:blipFill>
        <p:spPr>
          <a:xfrm>
            <a:off x="4972050" y="2178844"/>
            <a:ext cx="3536156" cy="19395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Dataset Generation</a:t>
            </a:r>
            <a:endParaRPr b="1" sz="1800">
              <a:solidFill>
                <a:schemeClr val="lt1"/>
              </a:solidFill>
              <a:latin typeface="Arial"/>
              <a:ea typeface="Arial"/>
              <a:cs typeface="Arial"/>
              <a:sym typeface="Arial"/>
            </a:endParaRPr>
          </a:p>
        </p:txBody>
      </p:sp>
      <p:sp>
        <p:nvSpPr>
          <p:cNvPr id="196" name="Google Shape;196;p32"/>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pic>
        <p:nvPicPr>
          <p:cNvPr id="197" name="Google Shape;197;p32"/>
          <p:cNvPicPr preferRelativeResize="0"/>
          <p:nvPr/>
        </p:nvPicPr>
        <p:blipFill rotWithShape="1">
          <a:blip r:embed="rId3">
            <a:alphaModFix/>
          </a:blip>
          <a:srcRect b="0" l="0" r="0" t="0"/>
          <a:stretch/>
        </p:blipFill>
        <p:spPr>
          <a:xfrm>
            <a:off x="628650" y="742950"/>
            <a:ext cx="3514725" cy="3950494"/>
          </a:xfrm>
          <a:prstGeom prst="rect">
            <a:avLst/>
          </a:prstGeom>
          <a:noFill/>
          <a:ln>
            <a:noFill/>
          </a:ln>
        </p:spPr>
      </p:pic>
      <p:pic>
        <p:nvPicPr>
          <p:cNvPr id="198" name="Google Shape;198;p32"/>
          <p:cNvPicPr preferRelativeResize="0"/>
          <p:nvPr/>
        </p:nvPicPr>
        <p:blipFill rotWithShape="1">
          <a:blip r:embed="rId4">
            <a:alphaModFix/>
          </a:blip>
          <a:srcRect b="0" l="0" r="0" t="0"/>
          <a:stretch/>
        </p:blipFill>
        <p:spPr>
          <a:xfrm>
            <a:off x="4800600" y="742950"/>
            <a:ext cx="3464719" cy="1914525"/>
          </a:xfrm>
          <a:prstGeom prst="rect">
            <a:avLst/>
          </a:prstGeom>
          <a:noFill/>
          <a:ln>
            <a:noFill/>
          </a:ln>
        </p:spPr>
      </p:pic>
      <p:sp>
        <p:nvSpPr>
          <p:cNvPr id="199" name="Google Shape;199;p32"/>
          <p:cNvSpPr txBox="1"/>
          <p:nvPr/>
        </p:nvSpPr>
        <p:spPr>
          <a:xfrm>
            <a:off x="4914900" y="3063954"/>
            <a:ext cx="3429000" cy="1107996"/>
          </a:xfrm>
          <a:prstGeom prst="rect">
            <a:avLst/>
          </a:prstGeom>
          <a:solidFill>
            <a:srgbClr val="FABF8E"/>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chemeClr val="dk1"/>
                </a:solidFill>
                <a:latin typeface="Overlock"/>
                <a:ea typeface="Overlock"/>
                <a:cs typeface="Overlock"/>
                <a:sym typeface="Overlock"/>
              </a:rPr>
              <a:t>Spectrogram_og: “Increase Volume” </a:t>
            </a:r>
            <a:endParaRPr sz="1100"/>
          </a:p>
          <a:p>
            <a:pPr indent="0" lvl="0" marL="0" marR="0" rtl="0" algn="ctr">
              <a:spcBef>
                <a:spcPts val="0"/>
              </a:spcBef>
              <a:spcAft>
                <a:spcPts val="0"/>
              </a:spcAft>
              <a:buNone/>
            </a:pPr>
            <a:r>
              <a:rPr b="1" lang="en" sz="1400">
                <a:solidFill>
                  <a:schemeClr val="dk1"/>
                </a:solidFill>
                <a:latin typeface="Overlock"/>
                <a:ea typeface="Overlock"/>
                <a:cs typeface="Overlock"/>
                <a:sym typeface="Overlock"/>
              </a:rPr>
              <a:t>Spectrogram_dv: “Decrease Volume” </a:t>
            </a:r>
            <a:endParaRPr sz="1100"/>
          </a:p>
          <a:p>
            <a:pPr indent="0" lvl="0" marL="0" marR="0" rtl="0" algn="ctr">
              <a:spcBef>
                <a:spcPts val="0"/>
              </a:spcBef>
              <a:spcAft>
                <a:spcPts val="0"/>
              </a:spcAft>
              <a:buNone/>
            </a:pPr>
            <a:r>
              <a:rPr b="1" lang="en" sz="1400">
                <a:solidFill>
                  <a:schemeClr val="dk1"/>
                </a:solidFill>
                <a:latin typeface="Overlock"/>
                <a:ea typeface="Overlock"/>
                <a:cs typeface="Overlock"/>
                <a:sym typeface="Overlock"/>
              </a:rPr>
              <a:t>Spectrogram_og: “Open Google”</a:t>
            </a:r>
            <a:endParaRPr sz="1100"/>
          </a:p>
          <a:p>
            <a:pPr indent="0" lvl="0" marL="0" marR="0" rtl="0" algn="ctr">
              <a:spcBef>
                <a:spcPts val="0"/>
              </a:spcBef>
              <a:spcAft>
                <a:spcPts val="0"/>
              </a:spcAft>
              <a:buNone/>
            </a:pPr>
            <a:r>
              <a:rPr b="1" lang="en" sz="1400">
                <a:solidFill>
                  <a:schemeClr val="dk1"/>
                </a:solidFill>
                <a:latin typeface="Overlock"/>
                <a:ea typeface="Overlock"/>
                <a:cs typeface="Overlock"/>
                <a:sym typeface="Overlock"/>
              </a:rPr>
              <a:t>Spectrogram_sCu: ”Show CPU Utilization”</a:t>
            </a:r>
            <a:endParaRPr sz="1100"/>
          </a:p>
          <a:p>
            <a:pPr indent="0" lvl="0" marL="0" marR="0" rtl="0" algn="ctr">
              <a:spcBef>
                <a:spcPts val="0"/>
              </a:spcBef>
              <a:spcAft>
                <a:spcPts val="0"/>
              </a:spcAft>
              <a:buNone/>
            </a:pPr>
            <a:r>
              <a:rPr b="1" lang="en" sz="1400">
                <a:solidFill>
                  <a:schemeClr val="dk1"/>
                </a:solidFill>
                <a:latin typeface="Overlock"/>
                <a:ea typeface="Overlock"/>
                <a:cs typeface="Overlock"/>
                <a:sym typeface="Overlock"/>
              </a:rPr>
              <a:t>Spectrogram_tap: ”Take a Picture”</a:t>
            </a:r>
            <a:endParaRPr b="1" sz="1400">
              <a:solidFill>
                <a:schemeClr val="dk1"/>
              </a:solidFill>
              <a:latin typeface="Calibri"/>
              <a:ea typeface="Calibri"/>
              <a:cs typeface="Calibri"/>
              <a:sym typeface="Calibri"/>
            </a:endParaRPr>
          </a:p>
        </p:txBody>
      </p:sp>
      <p:sp>
        <p:nvSpPr>
          <p:cNvPr id="200" name="Google Shape;200;p32"/>
          <p:cNvSpPr/>
          <p:nvPr/>
        </p:nvSpPr>
        <p:spPr>
          <a:xfrm>
            <a:off x="0" y="4861929"/>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p:nvPr/>
        </p:nvSpPr>
        <p:spPr>
          <a:xfrm>
            <a:off x="0" y="0"/>
            <a:ext cx="9144000" cy="514350"/>
          </a:xfrm>
          <a:prstGeom prst="rect">
            <a:avLst/>
          </a:prstGeom>
          <a:solidFill>
            <a:srgbClr val="2058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800">
                <a:solidFill>
                  <a:schemeClr val="lt1"/>
                </a:solidFill>
                <a:latin typeface="Arial"/>
                <a:ea typeface="Arial"/>
                <a:cs typeface="Arial"/>
                <a:sym typeface="Arial"/>
              </a:rPr>
              <a:t>Building the Model</a:t>
            </a:r>
            <a:endParaRPr b="1" sz="1800">
              <a:solidFill>
                <a:schemeClr val="lt1"/>
              </a:solidFill>
              <a:latin typeface="Arial"/>
              <a:ea typeface="Arial"/>
              <a:cs typeface="Arial"/>
              <a:sym typeface="Arial"/>
            </a:endParaRPr>
          </a:p>
        </p:txBody>
      </p:sp>
      <p:sp>
        <p:nvSpPr>
          <p:cNvPr id="206" name="Google Shape;206;p33"/>
          <p:cNvSpPr/>
          <p:nvPr/>
        </p:nvSpPr>
        <p:spPr>
          <a:xfrm>
            <a:off x="0" y="4861929"/>
            <a:ext cx="869469" cy="276999"/>
          </a:xfrm>
          <a:prstGeom prst="rect">
            <a:avLst/>
          </a:prstGeom>
          <a:solidFill>
            <a:srgbClr val="3F3151"/>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rgbClr val="FFC000"/>
                </a:solidFill>
                <a:latin typeface="Helvetica Neue"/>
                <a:ea typeface="Helvetica Neue"/>
                <a:cs typeface="Helvetica Neue"/>
                <a:sym typeface="Helvetica Neue"/>
              </a:rPr>
              <a:t>GNR-652</a:t>
            </a:r>
            <a:endParaRPr sz="1100"/>
          </a:p>
        </p:txBody>
      </p:sp>
      <p:sp>
        <p:nvSpPr>
          <p:cNvPr id="207" name="Google Shape;207;p33"/>
          <p:cNvSpPr/>
          <p:nvPr/>
        </p:nvSpPr>
        <p:spPr>
          <a:xfrm>
            <a:off x="228600" y="685800"/>
            <a:ext cx="8515350" cy="1938992"/>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en" sz="1400">
                <a:solidFill>
                  <a:schemeClr val="dk1"/>
                </a:solidFill>
                <a:latin typeface="Overlock"/>
                <a:ea typeface="Overlock"/>
                <a:cs typeface="Overlock"/>
                <a:sym typeface="Overlock"/>
              </a:rPr>
              <a:t>Now that we have saved our audio samples and its corresponding labels into a .npy file, we can just load them whenever we want instead of generating spectrograms every time.</a:t>
            </a:r>
            <a:endParaRPr sz="1100"/>
          </a:p>
          <a:p>
            <a:pPr indent="0" lvl="0" marL="0" marR="0" rtl="0" algn="just">
              <a:spcBef>
                <a:spcPts val="0"/>
              </a:spcBef>
              <a:spcAft>
                <a:spcPts val="0"/>
              </a:spcAft>
              <a:buNone/>
            </a:pPr>
            <a:r>
              <a:t/>
            </a:r>
            <a:endParaRPr sz="1400">
              <a:solidFill>
                <a:schemeClr val="dk1"/>
              </a:solidFill>
              <a:latin typeface="Overlock"/>
              <a:ea typeface="Overlock"/>
              <a:cs typeface="Overlock"/>
              <a:sym typeface="Overlock"/>
            </a:endParaRPr>
          </a:p>
          <a:p>
            <a:pPr indent="0" lvl="0" marL="0" marR="0" rtl="0" algn="just">
              <a:spcBef>
                <a:spcPts val="0"/>
              </a:spcBef>
              <a:spcAft>
                <a:spcPts val="0"/>
              </a:spcAft>
              <a:buNone/>
            </a:pPr>
            <a:r>
              <a:rPr lang="en" sz="1400">
                <a:solidFill>
                  <a:schemeClr val="dk1"/>
                </a:solidFill>
                <a:latin typeface="Overlock"/>
                <a:ea typeface="Overlock"/>
                <a:cs typeface="Overlock"/>
                <a:sym typeface="Overlock"/>
              </a:rPr>
              <a:t>Before building the model, we shuffle and split the data into training and testing sets. We also convert the labels into one hot encodings.</a:t>
            </a:r>
            <a:endParaRPr sz="1100"/>
          </a:p>
          <a:p>
            <a:pPr indent="0" lvl="0" marL="0" marR="0" rtl="0" algn="just">
              <a:spcBef>
                <a:spcPts val="0"/>
              </a:spcBef>
              <a:spcAft>
                <a:spcPts val="0"/>
              </a:spcAft>
              <a:buNone/>
            </a:pPr>
            <a:r>
              <a:t/>
            </a:r>
            <a:endParaRPr sz="1400">
              <a:solidFill>
                <a:schemeClr val="dk1"/>
              </a:solidFill>
              <a:latin typeface="Overlock"/>
              <a:ea typeface="Overlock"/>
              <a:cs typeface="Overlock"/>
              <a:sym typeface="Overlock"/>
            </a:endParaRPr>
          </a:p>
          <a:p>
            <a:pPr indent="0" lvl="0" marL="0" marR="0" rtl="0" algn="just">
              <a:spcBef>
                <a:spcPts val="0"/>
              </a:spcBef>
              <a:spcAft>
                <a:spcPts val="0"/>
              </a:spcAft>
              <a:buNone/>
            </a:pPr>
            <a:r>
              <a:rPr lang="en" sz="1400">
                <a:solidFill>
                  <a:schemeClr val="dk1"/>
                </a:solidFill>
                <a:latin typeface="Overlock"/>
                <a:ea typeface="Overlock"/>
                <a:cs typeface="Overlock"/>
                <a:sym typeface="Overlock"/>
              </a:rPr>
              <a:t>We can now train our model for 10 epochs, we evaluate our model on cross-entropy loss and use RMSProp as our optimizer.</a:t>
            </a:r>
            <a:endParaRPr sz="1100"/>
          </a:p>
          <a:p>
            <a:pPr indent="0" lvl="0" marL="0" marR="0" rtl="0" algn="just">
              <a:spcBef>
                <a:spcPts val="0"/>
              </a:spcBef>
              <a:spcAft>
                <a:spcPts val="0"/>
              </a:spcAft>
              <a:buNone/>
            </a:pPr>
            <a:r>
              <a:t/>
            </a:r>
            <a:endParaRPr sz="1400">
              <a:solidFill>
                <a:schemeClr val="dk1"/>
              </a:solidFill>
              <a:latin typeface="Overlock"/>
              <a:ea typeface="Overlock"/>
              <a:cs typeface="Overlock"/>
              <a:sym typeface="Overlock"/>
            </a:endParaRPr>
          </a:p>
        </p:txBody>
      </p:sp>
      <p:pic>
        <p:nvPicPr>
          <p:cNvPr id="208" name="Google Shape;208;p33"/>
          <p:cNvPicPr preferRelativeResize="0"/>
          <p:nvPr/>
        </p:nvPicPr>
        <p:blipFill rotWithShape="1">
          <a:blip r:embed="rId3">
            <a:alphaModFix/>
          </a:blip>
          <a:srcRect b="47489" l="2118" r="0" t="0"/>
          <a:stretch/>
        </p:blipFill>
        <p:spPr>
          <a:xfrm>
            <a:off x="537210" y="2720725"/>
            <a:ext cx="3699034" cy="1860605"/>
          </a:xfrm>
          <a:prstGeom prst="rect">
            <a:avLst/>
          </a:prstGeom>
          <a:noFill/>
          <a:ln>
            <a:noFill/>
          </a:ln>
        </p:spPr>
      </p:pic>
      <p:sp>
        <p:nvSpPr>
          <p:cNvPr id="209" name="Google Shape;209;p33"/>
          <p:cNvSpPr/>
          <p:nvPr/>
        </p:nvSpPr>
        <p:spPr>
          <a:xfrm>
            <a:off x="8915400" y="0"/>
            <a:ext cx="228600" cy="51435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400">
                <a:solidFill>
                  <a:schemeClr val="lt1"/>
                </a:solidFill>
                <a:latin typeface="Calibri"/>
                <a:ea typeface="Calibri"/>
                <a:cs typeface="Calibri"/>
                <a:sym typeface="Calibri"/>
              </a:rPr>
              <a:t>Pe r sona l</a:t>
            </a:r>
            <a:endParaRPr sz="1100"/>
          </a:p>
          <a:p>
            <a:pPr indent="0" lvl="0" marL="0" marR="0" rtl="0" algn="ctr">
              <a:spcBef>
                <a:spcPts val="0"/>
              </a:spcBef>
              <a:spcAft>
                <a:spcPts val="0"/>
              </a:spcAft>
              <a:buNone/>
            </a:pPr>
            <a:r>
              <a:rPr b="1" lang="en" sz="1400">
                <a:solidFill>
                  <a:schemeClr val="lt1"/>
                </a:solidFill>
                <a:latin typeface="Calibri"/>
                <a:ea typeface="Calibri"/>
                <a:cs typeface="Calibri"/>
                <a:sym typeface="Calibri"/>
              </a:rPr>
              <a:t>    </a:t>
            </a:r>
            <a:r>
              <a:rPr b="1" lang="en" sz="1400">
                <a:solidFill>
                  <a:schemeClr val="dk2"/>
                </a:solidFill>
                <a:latin typeface="Calibri"/>
                <a:ea typeface="Calibri"/>
                <a:cs typeface="Calibri"/>
                <a:sym typeface="Calibri"/>
              </a:rPr>
              <a:t>Vo I ce</a:t>
            </a:r>
            <a:endParaRPr b="1" sz="1400">
              <a:solidFill>
                <a:schemeClr val="dk2"/>
              </a:solidFill>
              <a:latin typeface="Calibri"/>
              <a:ea typeface="Calibri"/>
              <a:cs typeface="Calibri"/>
              <a:sym typeface="Calibri"/>
            </a:endParaRPr>
          </a:p>
          <a:p>
            <a:pPr indent="0" lvl="0" marL="0" marR="0" rtl="0" algn="ctr">
              <a:spcBef>
                <a:spcPts val="0"/>
              </a:spcBef>
              <a:spcAft>
                <a:spcPts val="0"/>
              </a:spcAft>
              <a:buNone/>
            </a:pPr>
            <a:r>
              <a:rPr b="1" lang="en" sz="1400">
                <a:solidFill>
                  <a:schemeClr val="dk2"/>
                </a:solidFill>
                <a:latin typeface="Calibri"/>
                <a:ea typeface="Calibri"/>
                <a:cs typeface="Calibri"/>
                <a:sym typeface="Calibri"/>
              </a:rPr>
              <a:t> </a:t>
            </a:r>
            <a:r>
              <a:rPr b="1" lang="en" sz="1400">
                <a:solidFill>
                  <a:schemeClr val="lt1"/>
                </a:solidFill>
                <a:latin typeface="Calibri"/>
                <a:ea typeface="Calibri"/>
                <a:cs typeface="Calibri"/>
                <a:sym typeface="Calibri"/>
              </a:rPr>
              <a:t>As s I s t ant</a:t>
            </a:r>
            <a:endParaRPr b="1" sz="1400">
              <a:solidFill>
                <a:schemeClr val="lt1"/>
              </a:solidFill>
              <a:latin typeface="Calibri"/>
              <a:ea typeface="Calibri"/>
              <a:cs typeface="Calibri"/>
              <a:sym typeface="Calibri"/>
            </a:endParaRPr>
          </a:p>
        </p:txBody>
      </p:sp>
      <p:pic>
        <p:nvPicPr>
          <p:cNvPr id="210" name="Google Shape;210;p33"/>
          <p:cNvPicPr preferRelativeResize="0"/>
          <p:nvPr/>
        </p:nvPicPr>
        <p:blipFill rotWithShape="1">
          <a:blip r:embed="rId3">
            <a:alphaModFix/>
          </a:blip>
          <a:srcRect b="0" l="2419" r="-2419" t="52510"/>
          <a:stretch/>
        </p:blipFill>
        <p:spPr>
          <a:xfrm>
            <a:off x="4834890" y="2809682"/>
            <a:ext cx="3779044" cy="16826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